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29"/>
  </p:notesMasterIdLst>
  <p:handoutMasterIdLst>
    <p:handoutMasterId r:id="rId30"/>
  </p:handoutMasterIdLst>
  <p:sldIdLst>
    <p:sldId id="731" r:id="rId2"/>
    <p:sldId id="848" r:id="rId3"/>
    <p:sldId id="816" r:id="rId4"/>
    <p:sldId id="815" r:id="rId5"/>
    <p:sldId id="787" r:id="rId6"/>
    <p:sldId id="776" r:id="rId7"/>
    <p:sldId id="760" r:id="rId8"/>
    <p:sldId id="896" r:id="rId9"/>
    <p:sldId id="895" r:id="rId10"/>
    <p:sldId id="897" r:id="rId11"/>
    <p:sldId id="898" r:id="rId12"/>
    <p:sldId id="899" r:id="rId13"/>
    <p:sldId id="900" r:id="rId14"/>
    <p:sldId id="907" r:id="rId15"/>
    <p:sldId id="901" r:id="rId16"/>
    <p:sldId id="893" r:id="rId17"/>
    <p:sldId id="909" r:id="rId18"/>
    <p:sldId id="910" r:id="rId19"/>
    <p:sldId id="911" r:id="rId20"/>
    <p:sldId id="908" r:id="rId21"/>
    <p:sldId id="912" r:id="rId22"/>
    <p:sldId id="904" r:id="rId23"/>
    <p:sldId id="914" r:id="rId24"/>
    <p:sldId id="913" r:id="rId25"/>
    <p:sldId id="847" r:id="rId26"/>
    <p:sldId id="871" r:id="rId27"/>
    <p:sldId id="872" r:id="rId28"/>
  </p:sldIdLst>
  <p:sldSz cx="12192000" cy="6858000"/>
  <p:notesSz cx="6797675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FE6"/>
    <a:srgbClr val="8E61A9"/>
    <a:srgbClr val="EE9AD2"/>
    <a:srgbClr val="0000FF"/>
    <a:srgbClr val="FFFF00"/>
    <a:srgbClr val="CC0066"/>
    <a:srgbClr val="32685E"/>
    <a:srgbClr val="91D7D5"/>
    <a:srgbClr val="F68222"/>
    <a:srgbClr val="A8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595" autoAdjust="0"/>
  </p:normalViewPr>
  <p:slideViewPr>
    <p:cSldViewPr>
      <p:cViewPr varScale="1">
        <p:scale>
          <a:sx n="115" d="100"/>
          <a:sy n="115" d="100"/>
        </p:scale>
        <p:origin x="51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816" y="-6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A0FBD-C70E-4C47-8BA8-51CB54692F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0252270-71C5-4555-AD07-8FA1E30890D2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絲路旅行者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07D1A7-F48D-4332-802B-50E20877D9DE}" type="parTrans" cxnId="{33689AD7-43D0-4570-BC14-D6F9CB86EBE7}">
      <dgm:prSet/>
      <dgm:spPr/>
      <dgm:t>
        <a:bodyPr/>
        <a:lstStyle/>
        <a:p>
          <a:endParaRPr lang="zh-TW" altLang="en-US"/>
        </a:p>
      </dgm:t>
    </dgm:pt>
    <dgm:pt modelId="{4560A27E-2BBB-40F1-97A3-2663D225E929}" type="sibTrans" cxnId="{33689AD7-43D0-4570-BC14-D6F9CB86EBE7}">
      <dgm:prSet/>
      <dgm:spPr/>
      <dgm:t>
        <a:bodyPr/>
        <a:lstStyle/>
        <a:p>
          <a:endParaRPr lang="zh-TW" altLang="en-US"/>
        </a:p>
      </dgm:t>
    </dgm:pt>
    <dgm:pt modelId="{2AF0E5DD-3A56-488C-ABF4-92CF836BDB4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相信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土地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108E81-7F98-4309-9D8C-D5A49D509981}" type="parTrans" cxnId="{21D7C578-7D40-44A6-97A4-F5D911168A0B}">
      <dgm:prSet/>
      <dgm:spPr/>
      <dgm:t>
        <a:bodyPr/>
        <a:lstStyle/>
        <a:p>
          <a:endParaRPr lang="zh-TW" altLang="en-US"/>
        </a:p>
      </dgm:t>
    </dgm:pt>
    <dgm:pt modelId="{0C62434A-F700-482F-8595-AB9810195C33}" type="sibTrans" cxnId="{21D7C578-7D40-44A6-97A4-F5D911168A0B}">
      <dgm:prSet/>
      <dgm:spPr/>
      <dgm:t>
        <a:bodyPr/>
        <a:lstStyle/>
        <a:p>
          <a:endParaRPr lang="zh-TW" altLang="en-US"/>
        </a:p>
      </dgm:t>
    </dgm:pt>
    <dgm:pt modelId="{326C2E8F-5039-43C8-AF55-95A32051D2C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建成文化圈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14CBB6-A4F9-4BB1-910B-53BA130DCFC0}" type="parTrans" cxnId="{6C875128-A34E-4409-A85B-FCDC3B93AE04}">
      <dgm:prSet/>
      <dgm:spPr/>
      <dgm:t>
        <a:bodyPr/>
        <a:lstStyle/>
        <a:p>
          <a:endParaRPr lang="zh-TW" altLang="en-US"/>
        </a:p>
      </dgm:t>
    </dgm:pt>
    <dgm:pt modelId="{95CB2E5B-55B9-4808-BE3B-97987060FCE7}" type="sibTrans" cxnId="{6C875128-A34E-4409-A85B-FCDC3B93AE04}">
      <dgm:prSet/>
      <dgm:spPr/>
      <dgm:t>
        <a:bodyPr/>
        <a:lstStyle/>
        <a:p>
          <a:endParaRPr lang="zh-TW" altLang="en-US"/>
        </a:p>
      </dgm:t>
    </dgm:pt>
    <dgm:pt modelId="{6C46C802-C3E8-4538-AE42-25726A657E33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思路履行者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7B1BF3-5D84-4875-BCB2-55FB36B376F0}" type="parTrans" cxnId="{FD7C2B3D-B692-4866-9F88-F826DE684720}">
      <dgm:prSet/>
      <dgm:spPr/>
      <dgm:t>
        <a:bodyPr/>
        <a:lstStyle/>
        <a:p>
          <a:endParaRPr lang="zh-TW" altLang="en-US"/>
        </a:p>
      </dgm:t>
    </dgm:pt>
    <dgm:pt modelId="{60590FDF-3E75-4A28-AB9F-E4E749EFB30E}" type="sibTrans" cxnId="{FD7C2B3D-B692-4866-9F88-F826DE684720}">
      <dgm:prSet/>
      <dgm:spPr/>
      <dgm:t>
        <a:bodyPr/>
        <a:lstStyle/>
        <a:p>
          <a:endParaRPr lang="zh-TW" altLang="en-US"/>
        </a:p>
      </dgm:t>
    </dgm:pt>
    <dgm:pt modelId="{7F7B2337-A950-4FFE-8CAA-78C70385467A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相信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學生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044280-7849-42A3-A8F3-3547D428F7C3}" type="parTrans" cxnId="{AF9EA86A-203D-4E5C-95E4-AF8CCFA999E6}">
      <dgm:prSet/>
      <dgm:spPr/>
      <dgm:t>
        <a:bodyPr/>
        <a:lstStyle/>
        <a:p>
          <a:endParaRPr lang="zh-TW" altLang="en-US"/>
        </a:p>
      </dgm:t>
    </dgm:pt>
    <dgm:pt modelId="{12B0837B-1D60-4934-9011-A79F84B9496F}" type="sibTrans" cxnId="{AF9EA86A-203D-4E5C-95E4-AF8CCFA999E6}">
      <dgm:prSet/>
      <dgm:spPr/>
      <dgm:t>
        <a:bodyPr/>
        <a:lstStyle/>
        <a:p>
          <a:endParaRPr lang="zh-TW" altLang="en-US"/>
        </a:p>
      </dgm:t>
    </dgm:pt>
    <dgm:pt modelId="{27D0835A-2F5C-482B-868F-11FA97741D30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探究關懷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5EA7D5-968C-410A-A76B-59F9FF7BEC91}" type="parTrans" cxnId="{762841C2-2D08-4697-8183-A4139B427BDF}">
      <dgm:prSet/>
      <dgm:spPr/>
      <dgm:t>
        <a:bodyPr/>
        <a:lstStyle/>
        <a:p>
          <a:endParaRPr lang="zh-TW" altLang="en-US"/>
        </a:p>
      </dgm:t>
    </dgm:pt>
    <dgm:pt modelId="{351B8305-4F25-49E7-AAAE-29F760ECF90A}" type="sibTrans" cxnId="{762841C2-2D08-4697-8183-A4139B427BDF}">
      <dgm:prSet/>
      <dgm:spPr/>
      <dgm:t>
        <a:bodyPr/>
        <a:lstStyle/>
        <a:p>
          <a:endParaRPr lang="zh-TW" altLang="en-US"/>
        </a:p>
      </dgm:t>
    </dgm:pt>
    <dgm:pt modelId="{E13237F1-401E-48F9-A88A-FEBB5D0728E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師路侶行者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F5D5DA-1299-4C41-ABF3-C648B7B27D57}" type="parTrans" cxnId="{6BE3942A-AE35-4651-9ADA-B327BA65F103}">
      <dgm:prSet/>
      <dgm:spPr/>
      <dgm:t>
        <a:bodyPr/>
        <a:lstStyle/>
        <a:p>
          <a:endParaRPr lang="zh-TW" altLang="en-US"/>
        </a:p>
      </dgm:t>
    </dgm:pt>
    <dgm:pt modelId="{1019D98B-3E9C-4D53-8138-FD684A7DEBB7}" type="sibTrans" cxnId="{6BE3942A-AE35-4651-9ADA-B327BA65F103}">
      <dgm:prSet/>
      <dgm:spPr/>
      <dgm:t>
        <a:bodyPr/>
        <a:lstStyle/>
        <a:p>
          <a:endParaRPr lang="zh-TW" altLang="en-US"/>
        </a:p>
      </dgm:t>
    </dgm:pt>
    <dgm:pt modelId="{F8866FE7-1B27-4578-A692-83E09E68709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相信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老師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B42128-4F1C-470F-B316-E9EFB3B64940}" type="parTrans" cxnId="{8015A473-A0FC-4B9D-BFE4-0FC13191341C}">
      <dgm:prSet/>
      <dgm:spPr/>
      <dgm:t>
        <a:bodyPr/>
        <a:lstStyle/>
        <a:p>
          <a:endParaRPr lang="zh-TW" altLang="en-US"/>
        </a:p>
      </dgm:t>
    </dgm:pt>
    <dgm:pt modelId="{FF03A07E-658D-4B0E-83B6-A144C835DE99}" type="sibTrans" cxnId="{8015A473-A0FC-4B9D-BFE4-0FC13191341C}">
      <dgm:prSet/>
      <dgm:spPr/>
      <dgm:t>
        <a:bodyPr/>
        <a:lstStyle/>
        <a:p>
          <a:endParaRPr lang="zh-TW" altLang="en-US"/>
        </a:p>
      </dgm:t>
    </dgm:pt>
    <dgm:pt modelId="{688EE760-9C2E-45D2-BD03-B753EE34978A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傳道授業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463B2A-BB28-4593-93F0-CE9E82D10E66}" type="parTrans" cxnId="{FBD6FCC6-E581-49E2-8AE1-68AF3E7DF7AE}">
      <dgm:prSet/>
      <dgm:spPr/>
      <dgm:t>
        <a:bodyPr/>
        <a:lstStyle/>
        <a:p>
          <a:endParaRPr lang="zh-TW" altLang="en-US"/>
        </a:p>
      </dgm:t>
    </dgm:pt>
    <dgm:pt modelId="{654A3B30-E714-4061-A49A-A91EF048A925}" type="sibTrans" cxnId="{FBD6FCC6-E581-49E2-8AE1-68AF3E7DF7AE}">
      <dgm:prSet/>
      <dgm:spPr/>
      <dgm:t>
        <a:bodyPr/>
        <a:lstStyle/>
        <a:p>
          <a:endParaRPr lang="zh-TW" altLang="en-US"/>
        </a:p>
      </dgm:t>
    </dgm:pt>
    <dgm:pt modelId="{9336CB2C-B3C2-40D0-9B95-F6A5760AFFA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建成故事館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7331D8-8273-472D-8A95-49BA9690E242}" type="parTrans" cxnId="{C518ED3C-B519-4062-AFE7-969032F7211F}">
      <dgm:prSet/>
      <dgm:spPr/>
      <dgm:t>
        <a:bodyPr/>
        <a:lstStyle/>
        <a:p>
          <a:endParaRPr lang="zh-TW" altLang="en-US"/>
        </a:p>
      </dgm:t>
    </dgm:pt>
    <dgm:pt modelId="{35EABA9B-AFDD-4BC6-B481-5ABBAE9AC320}" type="sibTrans" cxnId="{C518ED3C-B519-4062-AFE7-969032F7211F}">
      <dgm:prSet/>
      <dgm:spPr/>
      <dgm:t>
        <a:bodyPr/>
        <a:lstStyle/>
        <a:p>
          <a:endParaRPr lang="zh-TW" altLang="en-US"/>
        </a:p>
      </dgm:t>
    </dgm:pt>
    <dgm:pt modelId="{0790AC5D-2D26-4D13-947F-1C9707CBDFF3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觸發實踐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E187F0-256D-4A83-B2C7-ED340DCC98DC}" type="parTrans" cxnId="{7E199240-FCE7-401E-A69B-70D7D47BA0D9}">
      <dgm:prSet/>
      <dgm:spPr/>
      <dgm:t>
        <a:bodyPr/>
        <a:lstStyle/>
        <a:p>
          <a:endParaRPr lang="zh-TW" altLang="en-US"/>
        </a:p>
      </dgm:t>
    </dgm:pt>
    <dgm:pt modelId="{EAE1C897-D513-4460-8DF3-BCB27242B2D5}" type="sibTrans" cxnId="{7E199240-FCE7-401E-A69B-70D7D47BA0D9}">
      <dgm:prSet/>
      <dgm:spPr/>
      <dgm:t>
        <a:bodyPr/>
        <a:lstStyle/>
        <a:p>
          <a:endParaRPr lang="zh-TW" altLang="en-US"/>
        </a:p>
      </dgm:t>
    </dgm:pt>
    <dgm:pt modelId="{DEDEA90E-D00A-40F6-95F9-C7219AA95D3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解惑陪伴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0300A7-8EBB-450F-95ED-1D8BA3DB6F26}" type="parTrans" cxnId="{C140BCD3-86C4-4CA8-A2E3-4BC90D01268D}">
      <dgm:prSet/>
      <dgm:spPr/>
      <dgm:t>
        <a:bodyPr/>
        <a:lstStyle/>
        <a:p>
          <a:endParaRPr lang="zh-TW" altLang="en-US"/>
        </a:p>
      </dgm:t>
    </dgm:pt>
    <dgm:pt modelId="{97A9BF76-487A-45BF-8898-FD5E1F2BA985}" type="sibTrans" cxnId="{C140BCD3-86C4-4CA8-A2E3-4BC90D01268D}">
      <dgm:prSet/>
      <dgm:spPr/>
      <dgm:t>
        <a:bodyPr/>
        <a:lstStyle/>
        <a:p>
          <a:endParaRPr lang="zh-TW" altLang="en-US"/>
        </a:p>
      </dgm:t>
    </dgm:pt>
    <dgm:pt modelId="{072040E0-EBC4-4CDD-AC22-4873D2E69B3D}" type="pres">
      <dgm:prSet presAssocID="{0A1A0FBD-C70E-4C47-8BA8-51CB54692F3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DEF374-47CC-4F88-83A7-E10A9F80F85C}" type="pres">
      <dgm:prSet presAssocID="{50252270-71C5-4555-AD07-8FA1E30890D2}" presName="composite" presStyleCnt="0"/>
      <dgm:spPr/>
    </dgm:pt>
    <dgm:pt modelId="{9E5C67D5-A808-4559-B5B3-651260202BB2}" type="pres">
      <dgm:prSet presAssocID="{50252270-71C5-4555-AD07-8FA1E30890D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FBBDE3-2468-4EBA-B776-FB07D504E848}" type="pres">
      <dgm:prSet presAssocID="{50252270-71C5-4555-AD07-8FA1E30890D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02E38E-A56A-4818-A13B-3A851D5FCBEE}" type="pres">
      <dgm:prSet presAssocID="{4560A27E-2BBB-40F1-97A3-2663D225E929}" presName="space" presStyleCnt="0"/>
      <dgm:spPr/>
    </dgm:pt>
    <dgm:pt modelId="{1F62A025-2BEE-49F0-9A19-2681E3E3C26F}" type="pres">
      <dgm:prSet presAssocID="{6C46C802-C3E8-4538-AE42-25726A657E33}" presName="composite" presStyleCnt="0"/>
      <dgm:spPr/>
    </dgm:pt>
    <dgm:pt modelId="{E3E281A3-14C6-4B6D-9363-B2343E22C43C}" type="pres">
      <dgm:prSet presAssocID="{6C46C802-C3E8-4538-AE42-25726A657E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663655-4578-4E48-894B-4AFC883B8E60}" type="pres">
      <dgm:prSet presAssocID="{6C46C802-C3E8-4538-AE42-25726A657E3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9821B4-DF97-40E5-99C7-E9ECA749450D}" type="pres">
      <dgm:prSet presAssocID="{60590FDF-3E75-4A28-AB9F-E4E749EFB30E}" presName="space" presStyleCnt="0"/>
      <dgm:spPr/>
    </dgm:pt>
    <dgm:pt modelId="{3E8182FE-24DD-4202-9FB5-22CC811822CB}" type="pres">
      <dgm:prSet presAssocID="{E13237F1-401E-48F9-A88A-FEBB5D0728E9}" presName="composite" presStyleCnt="0"/>
      <dgm:spPr/>
    </dgm:pt>
    <dgm:pt modelId="{790036D9-1ED9-4787-A2E1-13DFD7904939}" type="pres">
      <dgm:prSet presAssocID="{E13237F1-401E-48F9-A88A-FEBB5D0728E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1EFA93-EBA5-4F70-A80D-089599F9AEA6}" type="pres">
      <dgm:prSet presAssocID="{E13237F1-401E-48F9-A88A-FEBB5D0728E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3689AD7-43D0-4570-BC14-D6F9CB86EBE7}" srcId="{0A1A0FBD-C70E-4C47-8BA8-51CB54692F31}" destId="{50252270-71C5-4555-AD07-8FA1E30890D2}" srcOrd="0" destOrd="0" parTransId="{C207D1A7-F48D-4332-802B-50E20877D9DE}" sibTransId="{4560A27E-2BBB-40F1-97A3-2663D225E929}"/>
    <dgm:cxn modelId="{FBD6FCC6-E581-49E2-8AE1-68AF3E7DF7AE}" srcId="{E13237F1-401E-48F9-A88A-FEBB5D0728E9}" destId="{688EE760-9C2E-45D2-BD03-B753EE34978A}" srcOrd="1" destOrd="0" parTransId="{77463B2A-BB28-4593-93F0-CE9E82D10E66}" sibTransId="{654A3B30-E714-4061-A49A-A91EF048A925}"/>
    <dgm:cxn modelId="{1D3F29C4-F1A9-4CA5-B3B1-7C28F383F2B3}" type="presOf" srcId="{7F7B2337-A950-4FFE-8CAA-78C70385467A}" destId="{53663655-4578-4E48-894B-4AFC883B8E60}" srcOrd="0" destOrd="0" presId="urn:microsoft.com/office/officeart/2005/8/layout/hList1"/>
    <dgm:cxn modelId="{D677671D-3CE2-46A6-A25D-F3252A666804}" type="presOf" srcId="{E13237F1-401E-48F9-A88A-FEBB5D0728E9}" destId="{790036D9-1ED9-4787-A2E1-13DFD7904939}" srcOrd="0" destOrd="0" presId="urn:microsoft.com/office/officeart/2005/8/layout/hList1"/>
    <dgm:cxn modelId="{203CC8D0-FE11-4271-80B8-510324C029DB}" type="presOf" srcId="{9336CB2C-B3C2-40D0-9B95-F6A5760AFFA4}" destId="{47FBBDE3-2468-4EBA-B776-FB07D504E848}" srcOrd="0" destOrd="2" presId="urn:microsoft.com/office/officeart/2005/8/layout/hList1"/>
    <dgm:cxn modelId="{8015A473-A0FC-4B9D-BFE4-0FC13191341C}" srcId="{E13237F1-401E-48F9-A88A-FEBB5D0728E9}" destId="{F8866FE7-1B27-4578-A692-83E09E687098}" srcOrd="0" destOrd="0" parTransId="{16B42128-4F1C-470F-B316-E9EFB3B64940}" sibTransId="{FF03A07E-658D-4B0E-83B6-A144C835DE99}"/>
    <dgm:cxn modelId="{3DEF329C-F9B0-40FB-B616-1EC3759F25A0}" type="presOf" srcId="{326C2E8F-5039-43C8-AF55-95A32051D2C9}" destId="{47FBBDE3-2468-4EBA-B776-FB07D504E848}" srcOrd="0" destOrd="1" presId="urn:microsoft.com/office/officeart/2005/8/layout/hList1"/>
    <dgm:cxn modelId="{C140BCD3-86C4-4CA8-A2E3-4BC90D01268D}" srcId="{E13237F1-401E-48F9-A88A-FEBB5D0728E9}" destId="{DEDEA90E-D00A-40F6-95F9-C7219AA95D39}" srcOrd="2" destOrd="0" parTransId="{080300A7-8EBB-450F-95ED-1D8BA3DB6F26}" sibTransId="{97A9BF76-487A-45BF-8898-FD5E1F2BA985}"/>
    <dgm:cxn modelId="{762841C2-2D08-4697-8183-A4139B427BDF}" srcId="{6C46C802-C3E8-4538-AE42-25726A657E33}" destId="{27D0835A-2F5C-482B-868F-11FA97741D30}" srcOrd="1" destOrd="0" parTransId="{1B5EA7D5-968C-410A-A76B-59F9FF7BEC91}" sibTransId="{351B8305-4F25-49E7-AAAE-29F760ECF90A}"/>
    <dgm:cxn modelId="{6BE3942A-AE35-4651-9ADA-B327BA65F103}" srcId="{0A1A0FBD-C70E-4C47-8BA8-51CB54692F31}" destId="{E13237F1-401E-48F9-A88A-FEBB5D0728E9}" srcOrd="2" destOrd="0" parTransId="{1EF5D5DA-1299-4C41-ABF3-C648B7B27D57}" sibTransId="{1019D98B-3E9C-4D53-8138-FD684A7DEBB7}"/>
    <dgm:cxn modelId="{5FCCEFB3-84F3-472A-99AE-63B8C499FB0E}" type="presOf" srcId="{0790AC5D-2D26-4D13-947F-1C9707CBDFF3}" destId="{53663655-4578-4E48-894B-4AFC883B8E60}" srcOrd="0" destOrd="2" presId="urn:microsoft.com/office/officeart/2005/8/layout/hList1"/>
    <dgm:cxn modelId="{83980524-112D-4877-9EB9-570EE4BDCC65}" type="presOf" srcId="{F8866FE7-1B27-4578-A692-83E09E687098}" destId="{B81EFA93-EBA5-4F70-A80D-089599F9AEA6}" srcOrd="0" destOrd="0" presId="urn:microsoft.com/office/officeart/2005/8/layout/hList1"/>
    <dgm:cxn modelId="{21D7C578-7D40-44A6-97A4-F5D911168A0B}" srcId="{50252270-71C5-4555-AD07-8FA1E30890D2}" destId="{2AF0E5DD-3A56-488C-ABF4-92CF836BDB49}" srcOrd="0" destOrd="0" parTransId="{C4108E81-7F98-4309-9D8C-D5A49D509981}" sibTransId="{0C62434A-F700-482F-8595-AB9810195C33}"/>
    <dgm:cxn modelId="{78C4CF8A-3577-49EC-BD50-E2E141F61D92}" type="presOf" srcId="{688EE760-9C2E-45D2-BD03-B753EE34978A}" destId="{B81EFA93-EBA5-4F70-A80D-089599F9AEA6}" srcOrd="0" destOrd="1" presId="urn:microsoft.com/office/officeart/2005/8/layout/hList1"/>
    <dgm:cxn modelId="{6314C387-E9B9-4C8C-BB4C-EFF57DEE613C}" type="presOf" srcId="{DEDEA90E-D00A-40F6-95F9-C7219AA95D39}" destId="{B81EFA93-EBA5-4F70-A80D-089599F9AEA6}" srcOrd="0" destOrd="2" presId="urn:microsoft.com/office/officeart/2005/8/layout/hList1"/>
    <dgm:cxn modelId="{D2F05B6D-B086-4D70-870C-08D7B77A0A1D}" type="presOf" srcId="{50252270-71C5-4555-AD07-8FA1E30890D2}" destId="{9E5C67D5-A808-4559-B5B3-651260202BB2}" srcOrd="0" destOrd="0" presId="urn:microsoft.com/office/officeart/2005/8/layout/hList1"/>
    <dgm:cxn modelId="{7E199240-FCE7-401E-A69B-70D7D47BA0D9}" srcId="{6C46C802-C3E8-4538-AE42-25726A657E33}" destId="{0790AC5D-2D26-4D13-947F-1C9707CBDFF3}" srcOrd="2" destOrd="0" parTransId="{8EE187F0-256D-4A83-B2C7-ED340DCC98DC}" sibTransId="{EAE1C897-D513-4460-8DF3-BCB27242B2D5}"/>
    <dgm:cxn modelId="{6C875128-A34E-4409-A85B-FCDC3B93AE04}" srcId="{50252270-71C5-4555-AD07-8FA1E30890D2}" destId="{326C2E8F-5039-43C8-AF55-95A32051D2C9}" srcOrd="1" destOrd="0" parTransId="{8B14CBB6-A4F9-4BB1-910B-53BA130DCFC0}" sibTransId="{95CB2E5B-55B9-4808-BE3B-97987060FCE7}"/>
    <dgm:cxn modelId="{3B419643-0015-40E2-A85A-057427DE2173}" type="presOf" srcId="{6C46C802-C3E8-4538-AE42-25726A657E33}" destId="{E3E281A3-14C6-4B6D-9363-B2343E22C43C}" srcOrd="0" destOrd="0" presId="urn:microsoft.com/office/officeart/2005/8/layout/hList1"/>
    <dgm:cxn modelId="{1843E190-9116-4339-A234-CC7796C5AD15}" type="presOf" srcId="{2AF0E5DD-3A56-488C-ABF4-92CF836BDB49}" destId="{47FBBDE3-2468-4EBA-B776-FB07D504E848}" srcOrd="0" destOrd="0" presId="urn:microsoft.com/office/officeart/2005/8/layout/hList1"/>
    <dgm:cxn modelId="{AF9EA86A-203D-4E5C-95E4-AF8CCFA999E6}" srcId="{6C46C802-C3E8-4538-AE42-25726A657E33}" destId="{7F7B2337-A950-4FFE-8CAA-78C70385467A}" srcOrd="0" destOrd="0" parTransId="{91044280-7849-42A3-A8F3-3547D428F7C3}" sibTransId="{12B0837B-1D60-4934-9011-A79F84B9496F}"/>
    <dgm:cxn modelId="{F7160702-B7D3-416B-A695-7363B5A7C9DC}" type="presOf" srcId="{27D0835A-2F5C-482B-868F-11FA97741D30}" destId="{53663655-4578-4E48-894B-4AFC883B8E60}" srcOrd="0" destOrd="1" presId="urn:microsoft.com/office/officeart/2005/8/layout/hList1"/>
    <dgm:cxn modelId="{1C2E0604-08F3-4D62-A02B-E77CB6971357}" type="presOf" srcId="{0A1A0FBD-C70E-4C47-8BA8-51CB54692F31}" destId="{072040E0-EBC4-4CDD-AC22-4873D2E69B3D}" srcOrd="0" destOrd="0" presId="urn:microsoft.com/office/officeart/2005/8/layout/hList1"/>
    <dgm:cxn modelId="{FD7C2B3D-B692-4866-9F88-F826DE684720}" srcId="{0A1A0FBD-C70E-4C47-8BA8-51CB54692F31}" destId="{6C46C802-C3E8-4538-AE42-25726A657E33}" srcOrd="1" destOrd="0" parTransId="{1C7B1BF3-5D84-4875-BCB2-55FB36B376F0}" sibTransId="{60590FDF-3E75-4A28-AB9F-E4E749EFB30E}"/>
    <dgm:cxn modelId="{C518ED3C-B519-4062-AFE7-969032F7211F}" srcId="{50252270-71C5-4555-AD07-8FA1E30890D2}" destId="{9336CB2C-B3C2-40D0-9B95-F6A5760AFFA4}" srcOrd="2" destOrd="0" parTransId="{397331D8-8273-472D-8A95-49BA9690E242}" sibTransId="{35EABA9B-AFDD-4BC6-B481-5ABBAE9AC320}"/>
    <dgm:cxn modelId="{E393BF3A-1713-46C6-AD4B-170EF2763FD5}" type="presParOf" srcId="{072040E0-EBC4-4CDD-AC22-4873D2E69B3D}" destId="{F0DEF374-47CC-4F88-83A7-E10A9F80F85C}" srcOrd="0" destOrd="0" presId="urn:microsoft.com/office/officeart/2005/8/layout/hList1"/>
    <dgm:cxn modelId="{4E932BA4-7724-4698-A71D-F5D4E57DED81}" type="presParOf" srcId="{F0DEF374-47CC-4F88-83A7-E10A9F80F85C}" destId="{9E5C67D5-A808-4559-B5B3-651260202BB2}" srcOrd="0" destOrd="0" presId="urn:microsoft.com/office/officeart/2005/8/layout/hList1"/>
    <dgm:cxn modelId="{792B93FF-88B4-4EA8-887E-23E56FCD4C48}" type="presParOf" srcId="{F0DEF374-47CC-4F88-83A7-E10A9F80F85C}" destId="{47FBBDE3-2468-4EBA-B776-FB07D504E848}" srcOrd="1" destOrd="0" presId="urn:microsoft.com/office/officeart/2005/8/layout/hList1"/>
    <dgm:cxn modelId="{1CE95C02-D4C0-4C75-B972-500ACBB37EDB}" type="presParOf" srcId="{072040E0-EBC4-4CDD-AC22-4873D2E69B3D}" destId="{C102E38E-A56A-4818-A13B-3A851D5FCBEE}" srcOrd="1" destOrd="0" presId="urn:microsoft.com/office/officeart/2005/8/layout/hList1"/>
    <dgm:cxn modelId="{371962FC-1014-4106-BDEF-6D0114D64832}" type="presParOf" srcId="{072040E0-EBC4-4CDD-AC22-4873D2E69B3D}" destId="{1F62A025-2BEE-49F0-9A19-2681E3E3C26F}" srcOrd="2" destOrd="0" presId="urn:microsoft.com/office/officeart/2005/8/layout/hList1"/>
    <dgm:cxn modelId="{E42D3946-5D1C-49C2-B99D-A946BCFD7952}" type="presParOf" srcId="{1F62A025-2BEE-49F0-9A19-2681E3E3C26F}" destId="{E3E281A3-14C6-4B6D-9363-B2343E22C43C}" srcOrd="0" destOrd="0" presId="urn:microsoft.com/office/officeart/2005/8/layout/hList1"/>
    <dgm:cxn modelId="{B160E64F-0301-4E05-BEC1-73BC070219F6}" type="presParOf" srcId="{1F62A025-2BEE-49F0-9A19-2681E3E3C26F}" destId="{53663655-4578-4E48-894B-4AFC883B8E60}" srcOrd="1" destOrd="0" presId="urn:microsoft.com/office/officeart/2005/8/layout/hList1"/>
    <dgm:cxn modelId="{56DE220E-7B28-47D8-B9E7-5F8F76C84D85}" type="presParOf" srcId="{072040E0-EBC4-4CDD-AC22-4873D2E69B3D}" destId="{A39821B4-DF97-40E5-99C7-E9ECA749450D}" srcOrd="3" destOrd="0" presId="urn:microsoft.com/office/officeart/2005/8/layout/hList1"/>
    <dgm:cxn modelId="{DD010150-8DED-435A-8BB1-B9FF7853F4BB}" type="presParOf" srcId="{072040E0-EBC4-4CDD-AC22-4873D2E69B3D}" destId="{3E8182FE-24DD-4202-9FB5-22CC811822CB}" srcOrd="4" destOrd="0" presId="urn:microsoft.com/office/officeart/2005/8/layout/hList1"/>
    <dgm:cxn modelId="{B66C7F9D-BD35-47D6-A219-E1DCE60D45D0}" type="presParOf" srcId="{3E8182FE-24DD-4202-9FB5-22CC811822CB}" destId="{790036D9-1ED9-4787-A2E1-13DFD7904939}" srcOrd="0" destOrd="0" presId="urn:microsoft.com/office/officeart/2005/8/layout/hList1"/>
    <dgm:cxn modelId="{BFD0CDC0-F84C-4718-B6EF-99662B4765C3}" type="presParOf" srcId="{3E8182FE-24DD-4202-9FB5-22CC811822CB}" destId="{B81EFA93-EBA5-4F70-A80D-089599F9AE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C67D5-A808-4559-B5B3-651260202BB2}">
      <dsp:nvSpPr>
        <dsp:cNvPr id="0" name=""/>
        <dsp:cNvSpPr/>
      </dsp:nvSpPr>
      <dsp:spPr>
        <a:xfrm>
          <a:off x="3286" y="68708"/>
          <a:ext cx="3203971" cy="109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絲路旅行者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68708"/>
        <a:ext cx="3203971" cy="1094400"/>
      </dsp:txXfrm>
    </dsp:sp>
    <dsp:sp modelId="{47FBBDE3-2468-4EBA-B776-FB07D504E848}">
      <dsp:nvSpPr>
        <dsp:cNvPr id="0" name=""/>
        <dsp:cNvSpPr/>
      </dsp:nvSpPr>
      <dsp:spPr>
        <a:xfrm>
          <a:off x="3286" y="1163108"/>
          <a:ext cx="3203971" cy="3119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相信</a:t>
          </a:r>
          <a:r>
            <a:rPr lang="zh-TW" altLang="en-US" sz="3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土地</a:t>
          </a:r>
          <a:endParaRPr lang="zh-TW" altLang="en-US" sz="3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建成文化圈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建成故事館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1163108"/>
        <a:ext cx="3203971" cy="3119520"/>
      </dsp:txXfrm>
    </dsp:sp>
    <dsp:sp modelId="{E3E281A3-14C6-4B6D-9363-B2343E22C43C}">
      <dsp:nvSpPr>
        <dsp:cNvPr id="0" name=""/>
        <dsp:cNvSpPr/>
      </dsp:nvSpPr>
      <dsp:spPr>
        <a:xfrm>
          <a:off x="3655814" y="68708"/>
          <a:ext cx="3203971" cy="109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思路履行者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68708"/>
        <a:ext cx="3203971" cy="1094400"/>
      </dsp:txXfrm>
    </dsp:sp>
    <dsp:sp modelId="{53663655-4578-4E48-894B-4AFC883B8E60}">
      <dsp:nvSpPr>
        <dsp:cNvPr id="0" name=""/>
        <dsp:cNvSpPr/>
      </dsp:nvSpPr>
      <dsp:spPr>
        <a:xfrm>
          <a:off x="3655814" y="1163108"/>
          <a:ext cx="3203971" cy="3119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相信</a:t>
          </a:r>
          <a:r>
            <a:rPr lang="zh-TW" altLang="en-US" sz="3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學生</a:t>
          </a:r>
          <a:endParaRPr lang="zh-TW" altLang="en-US" sz="3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探究關懷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觸發實踐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1163108"/>
        <a:ext cx="3203971" cy="3119520"/>
      </dsp:txXfrm>
    </dsp:sp>
    <dsp:sp modelId="{790036D9-1ED9-4787-A2E1-13DFD7904939}">
      <dsp:nvSpPr>
        <dsp:cNvPr id="0" name=""/>
        <dsp:cNvSpPr/>
      </dsp:nvSpPr>
      <dsp:spPr>
        <a:xfrm>
          <a:off x="7308342" y="68708"/>
          <a:ext cx="3203971" cy="109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師路侶行者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68708"/>
        <a:ext cx="3203971" cy="1094400"/>
      </dsp:txXfrm>
    </dsp:sp>
    <dsp:sp modelId="{B81EFA93-EBA5-4F70-A80D-089599F9AEA6}">
      <dsp:nvSpPr>
        <dsp:cNvPr id="0" name=""/>
        <dsp:cNvSpPr/>
      </dsp:nvSpPr>
      <dsp:spPr>
        <a:xfrm>
          <a:off x="7308342" y="1163108"/>
          <a:ext cx="3203971" cy="3119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相信</a:t>
          </a:r>
          <a:r>
            <a:rPr lang="zh-TW" altLang="en-US" sz="3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老師</a:t>
          </a:r>
          <a:endParaRPr lang="zh-TW" altLang="en-US" sz="3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傳道授業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解惑陪伴</a:t>
          </a:r>
          <a:endParaRPr lang="zh-TW" altLang="en-US" sz="3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1163108"/>
        <a:ext cx="3203971" cy="3119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375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30"/>
            <a:ext cx="2945712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375" y="9429830"/>
            <a:ext cx="2945712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A6B79AB3-A91E-4AEF-B489-C3020D6E09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84069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375" y="0"/>
            <a:ext cx="2945712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92" y="4715709"/>
            <a:ext cx="5439092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830"/>
            <a:ext cx="2945712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375" y="9429830"/>
            <a:ext cx="2945712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defTabSz="914812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7CE9AC73-360F-4F4A-81BD-B445C4BE3D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623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173158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6955" y="2643182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6CBF8-B65E-433A-8D8E-6AA32523EF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9" name="Picture 2" descr="建成校徽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39" y="116632"/>
            <a:ext cx="1327948" cy="1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Click to edit Master title style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A240-76BB-4A80-9BD0-35AB0D2DFC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9" name="Picture 2" descr="建成校徽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39" y="116632"/>
            <a:ext cx="1327948" cy="1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A31F0-9A87-4FFF-87EF-A51AB53303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" name="Picture 2" descr="建成校徽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39" y="116632"/>
            <a:ext cx="1327948" cy="1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/>
          <p:cNvPicPr>
            <a:picLocks noChangeAspect="1"/>
          </p:cNvPicPr>
          <p:nvPr/>
        </p:nvPicPr>
        <p:blipFill>
          <a:blip r:embed="rId6" cstate="screen">
            <a:lum bright="12000" contrast="40000"/>
          </a:blip>
          <a:srcRect/>
          <a:stretch>
            <a:fillRect/>
          </a:stretch>
        </p:blipFill>
        <p:spPr bwMode="auto">
          <a:xfrm>
            <a:off x="8890000" y="4914900"/>
            <a:ext cx="3302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0" y="40951"/>
            <a:ext cx="6096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zh-CN" altLang="en-US" sz="2400"/>
          </a:p>
        </p:txBody>
      </p:sp>
      <p:pic>
        <p:nvPicPr>
          <p:cNvPr id="2057" name="圖片 8"/>
          <p:cNvPicPr>
            <a:picLocks noChangeAspect="1"/>
          </p:cNvPicPr>
          <p:nvPr/>
        </p:nvPicPr>
        <p:blipFill>
          <a:blip r:embed="rId7" cstate="screen">
            <a:lum bright="34000" contrast="40000"/>
          </a:blip>
          <a:srcRect/>
          <a:stretch>
            <a:fillRect/>
          </a:stretch>
        </p:blipFill>
        <p:spPr bwMode="auto">
          <a:xfrm>
            <a:off x="0" y="6419850"/>
            <a:ext cx="12192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205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A858D36B-8132-4F47-BE7D-2FF3059D7B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2" name="Picture 2" descr="建成校徽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39" y="116632"/>
            <a:ext cx="1327948" cy="1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3" r:id="rId3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itchFamily="18" charset="2"/>
        <a:buChar char="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itchFamily="18" charset="2"/>
        <a:buChar char="³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B9B57"/>
        </a:buClr>
        <a:buSzPct val="60000"/>
        <a:buFont typeface="Wingdings 2" pitchFamily="18" charset="2"/>
        <a:buChar char="®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B7396"/>
        </a:buClr>
        <a:buSzPct val="45000"/>
        <a:buFont typeface="Wingdings 2" pitchFamily="18" charset="2"/>
        <a:buChar char="¯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89A53"/>
        </a:buClr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hyperlink" Target="20191020&#22823;&#31291;&#31243;&#36393;&#34903;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&#21488;&#21271;&#22478;&#36600;&#32218;3.asf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664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07368" y="4778856"/>
            <a:ext cx="64087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建成國中黃啟清校長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63352" y="1124744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 smtClean="0">
                <a:solidFill>
                  <a:schemeClr val="bg1"/>
                </a:solidFill>
                <a:latin typeface="+mj-ea"/>
                <a:ea typeface="+mj-ea"/>
              </a:rPr>
              <a:t>學校品牌</a:t>
            </a:r>
            <a:endParaRPr lang="en-US" altLang="zh-TW" sz="12000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TW" altLang="en-US" sz="12000" b="1" u="sng" dirty="0" smtClean="0">
                <a:solidFill>
                  <a:schemeClr val="bg1"/>
                </a:solidFill>
                <a:latin typeface="+mj-ea"/>
                <a:ea typeface="+mj-ea"/>
              </a:rPr>
              <a:t>溝通</a:t>
            </a:r>
            <a:r>
              <a:rPr lang="zh-TW" altLang="en-US" sz="3600" u="sng" dirty="0" smtClean="0">
                <a:solidFill>
                  <a:schemeClr val="bg1"/>
                </a:solidFill>
                <a:latin typeface="+mj-ea"/>
                <a:ea typeface="+mj-ea"/>
              </a:rPr>
              <a:t>與</a:t>
            </a:r>
            <a:r>
              <a:rPr lang="zh-TW" altLang="en-US" sz="12000" b="1" u="sng" dirty="0">
                <a:solidFill>
                  <a:schemeClr val="bg1"/>
                </a:solidFill>
                <a:latin typeface="+mj-ea"/>
                <a:ea typeface="+mj-ea"/>
              </a:rPr>
              <a:t>設計</a:t>
            </a:r>
            <a:endParaRPr lang="en-US" altLang="zh-TW" sz="12000" b="1" u="sng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70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6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97" y="1794719"/>
            <a:ext cx="4386602" cy="4659115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97" y="1794719"/>
            <a:ext cx="4386602" cy="4659115"/>
          </a:xfrm>
        </p:spPr>
      </p:pic>
      <p:pic>
        <p:nvPicPr>
          <p:cNvPr id="8" name="內容版面配置區 7">
            <a:hlinkClick r:id="rId4" action="ppaction://hlinkfile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614"/>
          <a:stretch/>
        </p:blipFill>
        <p:spPr>
          <a:xfrm>
            <a:off x="4623817" y="1794720"/>
            <a:ext cx="7491989" cy="4659115"/>
          </a:xfrm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破冰</a:t>
            </a:r>
            <a:r>
              <a:rPr lang="en-US" altLang="zh-TW" sz="7200" b="1" dirty="0" smtClean="0"/>
              <a:t>/</a:t>
            </a:r>
            <a:r>
              <a:rPr lang="zh-TW" altLang="en-US" sz="7200" b="1" dirty="0" smtClean="0"/>
              <a:t>變裝踩街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第</a:t>
            </a:r>
            <a:r>
              <a:rPr lang="en-US" altLang="zh-TW" sz="3200" b="1" dirty="0" smtClean="0"/>
              <a:t>1</a:t>
            </a:r>
            <a:r>
              <a:rPr lang="zh-TW" altLang="en-US" sz="3200" b="1" dirty="0" smtClean="0"/>
              <a:t>年</a:t>
            </a:r>
            <a:r>
              <a:rPr lang="en-US" altLang="zh-TW" sz="3200" b="1" dirty="0" smtClean="0"/>
              <a:t>)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898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053"/>
          <a:stretch/>
        </p:blipFill>
        <p:spPr>
          <a:xfrm>
            <a:off x="198120" y="1794931"/>
            <a:ext cx="7583072" cy="4025577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454" y="1794931"/>
            <a:ext cx="4155565" cy="4025578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破冰</a:t>
            </a:r>
            <a:r>
              <a:rPr lang="en-US" altLang="zh-TW" sz="7200" b="1" dirty="0" smtClean="0"/>
              <a:t>/</a:t>
            </a:r>
            <a:r>
              <a:rPr lang="zh-TW" altLang="en-US" sz="7200" b="1" dirty="0" smtClean="0"/>
              <a:t>變裝踩街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第</a:t>
            </a:r>
            <a:r>
              <a:rPr lang="en-US" altLang="zh-TW" sz="3200" b="1" dirty="0" smtClean="0"/>
              <a:t>2</a:t>
            </a:r>
            <a:r>
              <a:rPr lang="zh-TW" altLang="en-US" sz="3200" b="1" dirty="0" smtClean="0"/>
              <a:t>年</a:t>
            </a:r>
            <a:r>
              <a:rPr lang="en-US" altLang="zh-TW" sz="3200" b="1" dirty="0" smtClean="0"/>
              <a:t>)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313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16" y="1794931"/>
            <a:ext cx="5738059" cy="4025577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478" y="1794931"/>
            <a:ext cx="5880682" cy="4025577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破冰</a:t>
            </a:r>
            <a:r>
              <a:rPr lang="en-US" altLang="zh-TW" sz="7200" b="1" dirty="0" smtClean="0"/>
              <a:t>/</a:t>
            </a:r>
            <a:r>
              <a:rPr lang="zh-TW" altLang="en-US" sz="7200" b="1" dirty="0" smtClean="0"/>
              <a:t>變裝踩街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第</a:t>
            </a:r>
            <a:r>
              <a:rPr lang="en-US" altLang="zh-TW" sz="3200" b="1" dirty="0" smtClean="0"/>
              <a:t>3</a:t>
            </a:r>
            <a:r>
              <a:rPr lang="zh-TW" altLang="en-US" sz="3200" b="1" dirty="0" smtClean="0"/>
              <a:t>年</a:t>
            </a:r>
            <a:r>
              <a:rPr lang="en-US" altLang="zh-TW" sz="3200" b="1" dirty="0" smtClean="0"/>
              <a:t>)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315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 smtClean="0"/>
              <a:t>聚焦願景</a:t>
            </a:r>
            <a:endParaRPr lang="zh-TW" altLang="en-US" sz="7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5480" y="1600201"/>
            <a:ext cx="10166920" cy="4525963"/>
          </a:xfrm>
        </p:spPr>
        <p:txBody>
          <a:bodyPr/>
          <a:lstStyle/>
          <a:p>
            <a:r>
              <a:rPr lang="zh-TW" altLang="en-US" sz="4800" dirty="0" smtClean="0">
                <a:latin typeface="+mj-ea"/>
                <a:ea typeface="+mj-ea"/>
              </a:rPr>
              <a:t>扎根在地</a:t>
            </a:r>
            <a:r>
              <a:rPr lang="en-US" altLang="zh-TW" sz="4800" dirty="0" smtClean="0">
                <a:latin typeface="+mj-ea"/>
                <a:ea typeface="+mj-ea"/>
              </a:rPr>
              <a:t>(</a:t>
            </a:r>
            <a:r>
              <a:rPr lang="zh-TW" altLang="en-US" sz="4800" dirty="0" smtClean="0">
                <a:latin typeface="+mj-ea"/>
                <a:ea typeface="+mj-ea"/>
              </a:rPr>
              <a:t>定位自己</a:t>
            </a:r>
            <a:r>
              <a:rPr lang="en-US" altLang="zh-TW" sz="48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 </a:t>
            </a:r>
          </a:p>
          <a:p>
            <a:r>
              <a:rPr lang="zh-TW" altLang="en-US" sz="4800" dirty="0" smtClean="0">
                <a:latin typeface="+mj-ea"/>
                <a:ea typeface="+mj-ea"/>
              </a:rPr>
              <a:t>邁向國際</a:t>
            </a:r>
            <a:r>
              <a:rPr lang="en-US" altLang="zh-TW" sz="4800" dirty="0" smtClean="0">
                <a:latin typeface="+mj-ea"/>
                <a:ea typeface="+mj-ea"/>
              </a:rPr>
              <a:t>(</a:t>
            </a:r>
            <a:r>
              <a:rPr lang="zh-TW" altLang="en-US" sz="4800" dirty="0" smtClean="0">
                <a:latin typeface="+mj-ea"/>
                <a:ea typeface="+mj-ea"/>
              </a:rPr>
              <a:t>世界地圖</a:t>
            </a:r>
            <a:r>
              <a:rPr lang="en-US" altLang="zh-TW" sz="4800" dirty="0" smtClean="0">
                <a:latin typeface="+mj-ea"/>
                <a:ea typeface="+mj-ea"/>
              </a:rPr>
              <a:t>)</a:t>
            </a:r>
            <a:endParaRPr lang="en-US" altLang="zh-TW" sz="4800" dirty="0">
              <a:latin typeface="+mj-ea"/>
              <a:ea typeface="+mj-ea"/>
            </a:endParaRPr>
          </a:p>
          <a:p>
            <a:r>
              <a:rPr lang="zh-TW" altLang="en-US" sz="4800" dirty="0" smtClean="0">
                <a:latin typeface="+mj-ea"/>
                <a:ea typeface="+mj-ea"/>
              </a:rPr>
              <a:t>幸福學校</a:t>
            </a:r>
            <a:r>
              <a:rPr lang="en-US" altLang="zh-TW" sz="4800" dirty="0" smtClean="0">
                <a:latin typeface="+mj-ea"/>
                <a:ea typeface="+mj-ea"/>
              </a:rPr>
              <a:t>(</a:t>
            </a:r>
            <a:r>
              <a:rPr lang="zh-TW" altLang="en-US" sz="4800" dirty="0">
                <a:latin typeface="+mj-ea"/>
                <a:ea typeface="+mj-ea"/>
              </a:rPr>
              <a:t>人文關懷</a:t>
            </a:r>
            <a:r>
              <a:rPr lang="en-US" altLang="zh-TW" sz="4800" dirty="0" smtClean="0">
                <a:latin typeface="+mj-ea"/>
                <a:ea typeface="+mj-ea"/>
              </a:rPr>
              <a:t>)</a:t>
            </a:r>
          </a:p>
          <a:p>
            <a:r>
              <a:rPr lang="zh-TW" altLang="en-US" sz="4800" dirty="0" smtClean="0">
                <a:latin typeface="+mj-ea"/>
                <a:ea typeface="+mj-ea"/>
              </a:rPr>
              <a:t>行政→核心小組→課發會</a:t>
            </a:r>
            <a:endParaRPr lang="en-US" altLang="zh-TW" sz="4800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50460" y="0"/>
            <a:ext cx="34460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2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 smtClean="0"/>
              <a:t>相信渴望</a:t>
            </a:r>
            <a:endParaRPr lang="zh-TW" altLang="en-US" sz="72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9043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02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 smtClean="0"/>
              <a:t>課程實踐</a:t>
            </a:r>
            <a:endParaRPr lang="zh-TW" altLang="en-US" sz="7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5480" y="1600201"/>
            <a:ext cx="10166920" cy="4525963"/>
          </a:xfrm>
        </p:spPr>
        <p:txBody>
          <a:bodyPr/>
          <a:lstStyle/>
          <a:p>
            <a:r>
              <a:rPr lang="zh-TW" altLang="en-US" sz="4800" dirty="0" smtClean="0">
                <a:latin typeface="+mj-ea"/>
                <a:ea typeface="+mj-ea"/>
              </a:rPr>
              <a:t>課程發展帶動學校發展</a:t>
            </a:r>
            <a:endParaRPr lang="en-US" altLang="zh-TW" sz="4800" dirty="0" smtClean="0">
              <a:latin typeface="+mj-ea"/>
              <a:ea typeface="+mj-ea"/>
            </a:endParaRPr>
          </a:p>
          <a:p>
            <a:r>
              <a:rPr lang="zh-TW" altLang="en-US" sz="4800" dirty="0" smtClean="0">
                <a:latin typeface="+mj-ea"/>
                <a:ea typeface="+mj-ea"/>
              </a:rPr>
              <a:t>閱讀走讀</a:t>
            </a:r>
            <a:r>
              <a:rPr lang="en-US" altLang="zh-TW" sz="4800" dirty="0">
                <a:latin typeface="+mj-ea"/>
              </a:rPr>
              <a:t>(</a:t>
            </a:r>
            <a:r>
              <a:rPr lang="zh-TW" altLang="en-US" sz="4800" dirty="0">
                <a:latin typeface="+mj-ea"/>
                <a:ea typeface="+mj-ea"/>
              </a:rPr>
              <a:t>老師</a:t>
            </a:r>
            <a:r>
              <a:rPr lang="zh-TW" altLang="en-US" sz="4800" dirty="0" smtClean="0">
                <a:latin typeface="+mj-ea"/>
                <a:ea typeface="+mj-ea"/>
              </a:rPr>
              <a:t>，引路人</a:t>
            </a:r>
            <a:r>
              <a:rPr lang="en-US" altLang="zh-TW" sz="4800" dirty="0">
                <a:latin typeface="+mj-ea"/>
              </a:rPr>
              <a:t>)</a:t>
            </a:r>
          </a:p>
          <a:p>
            <a:r>
              <a:rPr lang="zh-TW" altLang="en-US" sz="4800" dirty="0" smtClean="0">
                <a:latin typeface="+mj-ea"/>
                <a:ea typeface="+mj-ea"/>
              </a:rPr>
              <a:t>成果發表</a:t>
            </a:r>
            <a:r>
              <a:rPr lang="en-US" altLang="zh-TW" sz="4800" dirty="0" smtClean="0">
                <a:latin typeface="+mj-ea"/>
                <a:ea typeface="+mj-ea"/>
              </a:rPr>
              <a:t>(</a:t>
            </a:r>
            <a:r>
              <a:rPr lang="zh-TW" altLang="en-US" sz="4800" dirty="0" smtClean="0">
                <a:latin typeface="+mj-ea"/>
                <a:ea typeface="+mj-ea"/>
              </a:rPr>
              <a:t>老師，策展人</a:t>
            </a:r>
            <a:r>
              <a:rPr lang="en-US" altLang="zh-TW" sz="4800" dirty="0" smtClean="0">
                <a:latin typeface="+mj-ea"/>
                <a:ea typeface="+mj-ea"/>
              </a:rPr>
              <a:t>)</a:t>
            </a:r>
          </a:p>
          <a:p>
            <a:r>
              <a:rPr lang="zh-TW" altLang="en-US" sz="4800" dirty="0" smtClean="0">
                <a:latin typeface="+mj-ea"/>
                <a:ea typeface="+mj-ea"/>
              </a:rPr>
              <a:t>回饋感謝</a:t>
            </a:r>
            <a:r>
              <a:rPr lang="en-US" altLang="zh-TW" sz="4800" dirty="0" smtClean="0">
                <a:latin typeface="+mj-ea"/>
                <a:ea typeface="+mj-ea"/>
              </a:rPr>
              <a:t>(</a:t>
            </a:r>
            <a:r>
              <a:rPr lang="zh-TW" altLang="en-US" sz="4800" dirty="0" smtClean="0">
                <a:latin typeface="+mj-ea"/>
                <a:ea typeface="+mj-ea"/>
              </a:rPr>
              <a:t>校長，候選人</a:t>
            </a:r>
            <a:r>
              <a:rPr lang="en-US" altLang="zh-TW" sz="4800" dirty="0" smtClean="0">
                <a:latin typeface="+mj-ea"/>
                <a:ea typeface="+mj-ea"/>
              </a:rPr>
              <a:t>)</a:t>
            </a:r>
          </a:p>
          <a:p>
            <a:r>
              <a:rPr lang="zh-TW" altLang="en-US" sz="4800" dirty="0" smtClean="0">
                <a:latin typeface="+mj-ea"/>
                <a:ea typeface="+mj-ea"/>
              </a:rPr>
              <a:t>社區活動</a:t>
            </a:r>
            <a:r>
              <a:rPr lang="en-US" altLang="zh-TW" sz="4800" dirty="0" smtClean="0">
                <a:latin typeface="+mj-ea"/>
                <a:ea typeface="+mj-ea"/>
              </a:rPr>
              <a:t>(</a:t>
            </a:r>
            <a:r>
              <a:rPr lang="zh-TW" altLang="en-US" sz="4800" dirty="0" smtClean="0">
                <a:latin typeface="+mj-ea"/>
                <a:ea typeface="+mj-ea"/>
              </a:rPr>
              <a:t>校長，贊助人</a:t>
            </a:r>
            <a:r>
              <a:rPr lang="en-US" altLang="zh-TW" sz="4800" dirty="0" smtClean="0">
                <a:latin typeface="+mj-ea"/>
                <a:ea typeface="+mj-ea"/>
              </a:rPr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824" y="0"/>
            <a:ext cx="3451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7" y="2115757"/>
            <a:ext cx="5760640" cy="3241626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968" y="2121636"/>
            <a:ext cx="5815729" cy="3235747"/>
          </a:xfrm>
        </p:spPr>
      </p:pic>
      <p:sp>
        <p:nvSpPr>
          <p:cNvPr id="8" name="文字方塊 7"/>
          <p:cNvSpPr txBox="1"/>
          <p:nvPr/>
        </p:nvSpPr>
        <p:spPr>
          <a:xfrm>
            <a:off x="1919536" y="5733256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扎根在</a:t>
            </a:r>
            <a:r>
              <a:rPr lang="zh-TW" alt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地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608168" y="570849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活字課程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6117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8" name="文字方塊 7"/>
          <p:cNvSpPr txBox="1"/>
          <p:nvPr/>
        </p:nvSpPr>
        <p:spPr>
          <a:xfrm>
            <a:off x="4462274" y="5752700"/>
            <a:ext cx="3564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中山藏藝所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  <p:pic>
        <p:nvPicPr>
          <p:cNvPr id="6" name="內容版面配置區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190" b="23659"/>
          <a:stretch/>
        </p:blipFill>
        <p:spPr>
          <a:xfrm>
            <a:off x="1055440" y="1526099"/>
            <a:ext cx="10378066" cy="4135150"/>
          </a:xfrm>
        </p:spPr>
      </p:pic>
    </p:spTree>
    <p:extLst>
      <p:ext uri="{BB962C8B-B14F-4D97-AF65-F5344CB8AC3E}">
        <p14:creationId xmlns:p14="http://schemas.microsoft.com/office/powerpoint/2010/main" val="29605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8" name="文字方塊 7"/>
          <p:cNvSpPr txBox="1"/>
          <p:nvPr/>
        </p:nvSpPr>
        <p:spPr>
          <a:xfrm>
            <a:off x="4462274" y="5752700"/>
            <a:ext cx="3564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蔡瑞月舞蹈社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  <p:pic>
        <p:nvPicPr>
          <p:cNvPr id="7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20" b="18173"/>
          <a:stretch/>
        </p:blipFill>
        <p:spPr>
          <a:xfrm>
            <a:off x="1225467" y="1526098"/>
            <a:ext cx="10038009" cy="4237156"/>
          </a:xfrm>
        </p:spPr>
      </p:pic>
    </p:spTree>
    <p:extLst>
      <p:ext uri="{BB962C8B-B14F-4D97-AF65-F5344CB8AC3E}">
        <p14:creationId xmlns:p14="http://schemas.microsoft.com/office/powerpoint/2010/main" val="42621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8" name="文字方塊 7"/>
          <p:cNvSpPr txBox="1"/>
          <p:nvPr/>
        </p:nvSpPr>
        <p:spPr>
          <a:xfrm>
            <a:off x="4462274" y="5752700"/>
            <a:ext cx="3564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台北記憶倉庫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  <p:pic>
        <p:nvPicPr>
          <p:cNvPr id="6" name="內容版面配置區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47" b="28483"/>
          <a:stretch/>
        </p:blipFill>
        <p:spPr>
          <a:xfrm>
            <a:off x="1135934" y="1541802"/>
            <a:ext cx="9920131" cy="4195194"/>
          </a:xfrm>
        </p:spPr>
      </p:pic>
    </p:spTree>
    <p:extLst>
      <p:ext uri="{BB962C8B-B14F-4D97-AF65-F5344CB8AC3E}">
        <p14:creationId xmlns:p14="http://schemas.microsoft.com/office/powerpoint/2010/main" val="8734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idx="1"/>
          </p:nvPr>
        </p:nvSpPr>
        <p:spPr>
          <a:xfrm>
            <a:off x="2120369" y="404664"/>
            <a:ext cx="9433048" cy="5484578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有沒有一趟</a:t>
            </a:r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學習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不只能學做自己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       更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可以成為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更好的人</a:t>
            </a:r>
          </a:p>
          <a:p>
            <a:pPr marL="0" indent="0"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有沒有一種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職業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，不只能養家活口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         更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可以喚起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生命的熱情</a:t>
            </a:r>
            <a:endParaRPr lang="en-US" altLang="zh-TW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0" indent="0"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有沒有一所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學校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，不只能提供上學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        更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可以成為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地方的驕傲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25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52" b="18053"/>
          <a:stretch/>
        </p:blipFill>
        <p:spPr bwMode="auto">
          <a:xfrm>
            <a:off x="305532" y="1533291"/>
            <a:ext cx="11580935" cy="412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8" name="文字方塊 7"/>
          <p:cNvSpPr txBox="1"/>
          <p:nvPr/>
        </p:nvSpPr>
        <p:spPr>
          <a:xfrm>
            <a:off x="4691843" y="576947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當代藝術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2589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8" name="文字方塊 7"/>
          <p:cNvSpPr txBox="1"/>
          <p:nvPr/>
        </p:nvSpPr>
        <p:spPr>
          <a:xfrm>
            <a:off x="4691843" y="576947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當代藝術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19847" r="339" b="8974"/>
          <a:stretch/>
        </p:blipFill>
        <p:spPr>
          <a:xfrm>
            <a:off x="948244" y="1529934"/>
            <a:ext cx="10295510" cy="4249151"/>
          </a:xfrm>
        </p:spPr>
      </p:pic>
    </p:spTree>
    <p:extLst>
      <p:ext uri="{BB962C8B-B14F-4D97-AF65-F5344CB8AC3E}">
        <p14:creationId xmlns:p14="http://schemas.microsoft.com/office/powerpoint/2010/main" val="8318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7" y="1695517"/>
            <a:ext cx="5760640" cy="4082106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10" name="文字方塊 9"/>
          <p:cNvSpPr txBox="1"/>
          <p:nvPr/>
        </p:nvSpPr>
        <p:spPr>
          <a:xfrm>
            <a:off x="2891644" y="5918958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無圍牆博物館的故事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057" y="1695517"/>
            <a:ext cx="6122533" cy="4082105"/>
          </a:xfrm>
        </p:spPr>
      </p:pic>
      <p:sp>
        <p:nvSpPr>
          <p:cNvPr id="8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7098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10" name="文字方塊 9"/>
          <p:cNvSpPr txBox="1"/>
          <p:nvPr/>
        </p:nvSpPr>
        <p:spPr>
          <a:xfrm>
            <a:off x="2891644" y="5918958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無圍牆博物館的故事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  <p:pic>
        <p:nvPicPr>
          <p:cNvPr id="9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099" y="1695517"/>
            <a:ext cx="5811804" cy="387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4" y="1695517"/>
            <a:ext cx="5811801" cy="38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10" name="文字方塊 9"/>
          <p:cNvSpPr txBox="1"/>
          <p:nvPr/>
        </p:nvSpPr>
        <p:spPr>
          <a:xfrm>
            <a:off x="2891644" y="5918958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無圍牆博物館的故事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標題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巷弄美學</a:t>
            </a:r>
            <a:r>
              <a:rPr lang="zh-TW" altLang="en-US" sz="7200" b="1" dirty="0"/>
              <a:t>，</a:t>
            </a:r>
            <a:r>
              <a:rPr lang="zh-TW" altLang="en-US" sz="7200" b="1" dirty="0" smtClean="0"/>
              <a:t>城市舞台</a:t>
            </a:r>
            <a:endParaRPr lang="zh-TW" altLang="en-US" sz="7200" b="1" dirty="0"/>
          </a:p>
        </p:txBody>
      </p:sp>
      <p:pic>
        <p:nvPicPr>
          <p:cNvPr id="9" name="內容版面配置區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6" b="8275"/>
          <a:stretch/>
        </p:blipFill>
        <p:spPr bwMode="auto">
          <a:xfrm>
            <a:off x="119336" y="1705273"/>
            <a:ext cx="6123159" cy="349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031" y="1700808"/>
            <a:ext cx="5256585" cy="350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52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83432" y="764704"/>
            <a:ext cx="1094521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kumimoji="0" lang="zh-TW" altLang="en-US" sz="13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是誰，</a:t>
            </a:r>
            <a:endParaRPr kumimoji="0" lang="en-US" altLang="zh-TW" sz="135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0" lang="zh-TW" altLang="en-US" sz="13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行銷學校</a:t>
            </a:r>
            <a:r>
              <a:rPr kumimoji="0" lang="en-US" altLang="zh-TW" sz="13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sz="13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14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idx="1"/>
          </p:nvPr>
        </p:nvSpPr>
        <p:spPr>
          <a:xfrm>
            <a:off x="2120369" y="404664"/>
            <a:ext cx="9433048" cy="5484578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有沒有一趟</a:t>
            </a:r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學習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不只能學做自己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       更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可以成為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更好的人</a:t>
            </a:r>
          </a:p>
          <a:p>
            <a:pPr marL="0" indent="0"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有沒有一種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職業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，不只能養家活口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         更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可以喚起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生命的熱情</a:t>
            </a:r>
            <a:endParaRPr lang="en-US" altLang="zh-TW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0" indent="0"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有沒有一所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學校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，不只能提供上學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        更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可以成為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地方的驕傲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91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664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07368" y="4778856"/>
            <a:ext cx="64807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謝謝大家</a:t>
            </a:r>
            <a:endParaRPr lang="en-US" altLang="zh-TW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63352" y="1124744"/>
            <a:ext cx="11928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 smtClean="0">
                <a:solidFill>
                  <a:schemeClr val="bg1"/>
                </a:solidFill>
                <a:latin typeface="+mj-ea"/>
                <a:ea typeface="+mj-ea"/>
              </a:rPr>
              <a:t>建成</a:t>
            </a:r>
            <a:endParaRPr lang="en-US" altLang="zh-TW" sz="12000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TW" altLang="en-US" sz="12000" b="1" u="sng" dirty="0" smtClean="0">
                <a:solidFill>
                  <a:schemeClr val="bg1"/>
                </a:solidFill>
                <a:latin typeface="+mj-ea"/>
                <a:ea typeface="+mj-ea"/>
              </a:rPr>
              <a:t>美感</a:t>
            </a:r>
            <a:r>
              <a:rPr lang="zh-TW" altLang="en-US" sz="3600" u="sng" dirty="0">
                <a:solidFill>
                  <a:schemeClr val="bg1"/>
                </a:solidFill>
                <a:latin typeface="+mj-ea"/>
                <a:ea typeface="+mj-ea"/>
              </a:rPr>
              <a:t>的</a:t>
            </a:r>
            <a:r>
              <a:rPr lang="zh-TW" altLang="en-US" sz="12000" b="1" u="sng" dirty="0" smtClean="0">
                <a:solidFill>
                  <a:schemeClr val="bg1"/>
                </a:solidFill>
                <a:latin typeface="+mj-ea"/>
                <a:ea typeface="+mj-ea"/>
              </a:rPr>
              <a:t>幸福</a:t>
            </a:r>
            <a:endParaRPr lang="en-US" altLang="zh-TW" sz="12000" b="1" u="sng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159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30338" y="0"/>
            <a:ext cx="34863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 smtClean="0"/>
              <a:t>建成校</a:t>
            </a:r>
            <a:r>
              <a:rPr lang="zh-TW" altLang="en-US" sz="7200" b="1" dirty="0"/>
              <a:t>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3472" y="1600201"/>
            <a:ext cx="10585176" cy="4525963"/>
          </a:xfrm>
        </p:spPr>
        <p:txBody>
          <a:bodyPr/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+mj-ea"/>
                <a:ea typeface="+mj-ea"/>
              </a:rPr>
              <a:t>華陰</a:t>
            </a:r>
            <a:r>
              <a:rPr lang="zh-TW" altLang="en-US" sz="5400" dirty="0" smtClean="0">
                <a:solidFill>
                  <a:srgbClr val="FF0000"/>
                </a:solidFill>
                <a:latin typeface="+mj-ea"/>
                <a:ea typeface="+mj-ea"/>
              </a:rPr>
              <a:t>校</a:t>
            </a:r>
            <a:r>
              <a:rPr lang="zh-TW" altLang="en-US" sz="5400" dirty="0">
                <a:solidFill>
                  <a:srgbClr val="FF0000"/>
                </a:solidFill>
                <a:latin typeface="+mj-ea"/>
                <a:ea typeface="+mj-ea"/>
              </a:rPr>
              <a:t>區</a:t>
            </a:r>
            <a:r>
              <a:rPr lang="zh-TW" altLang="en-US" sz="4000" dirty="0" smtClean="0">
                <a:latin typeface="+mj-ea"/>
                <a:ea typeface="+mj-ea"/>
              </a:rPr>
              <a:t>→</a:t>
            </a:r>
            <a:r>
              <a:rPr lang="zh-TW" altLang="en-US" sz="5400" b="1" dirty="0" smtClean="0">
                <a:solidFill>
                  <a:srgbClr val="FF0000"/>
                </a:solidFill>
                <a:latin typeface="+mj-ea"/>
                <a:ea typeface="+mj-ea"/>
              </a:rPr>
              <a:t>長安</a:t>
            </a:r>
            <a:r>
              <a:rPr lang="zh-TW" altLang="en-US" sz="5400" dirty="0">
                <a:solidFill>
                  <a:srgbClr val="FF0000"/>
                </a:solidFill>
                <a:latin typeface="+mj-ea"/>
                <a:ea typeface="+mj-ea"/>
              </a:rPr>
              <a:t>校區</a:t>
            </a:r>
            <a:endParaRPr lang="en-US" altLang="zh-TW" sz="54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1600" b="1" dirty="0" smtClean="0">
                <a:latin typeface="+mj-ea"/>
                <a:ea typeface="+mj-ea"/>
              </a:rPr>
              <a:t>         (</a:t>
            </a:r>
            <a:r>
              <a:rPr lang="zh-TW" altLang="en-US" sz="1600" b="1" dirty="0" smtClean="0">
                <a:latin typeface="+mj-ea"/>
                <a:ea typeface="+mj-ea"/>
              </a:rPr>
              <a:t>隱身</a:t>
            </a:r>
            <a:r>
              <a:rPr lang="zh-TW" altLang="en-US" sz="1600" b="1" dirty="0">
                <a:latin typeface="+mj-ea"/>
                <a:ea typeface="+mj-ea"/>
              </a:rPr>
              <a:t>巷弄，鬧中取靜。古蹟共構，新舊</a:t>
            </a:r>
            <a:r>
              <a:rPr lang="zh-TW" altLang="en-US" sz="1600" b="1" dirty="0" smtClean="0">
                <a:latin typeface="+mj-ea"/>
                <a:ea typeface="+mj-ea"/>
              </a:rPr>
              <a:t>融合</a:t>
            </a:r>
            <a:r>
              <a:rPr lang="en-US" altLang="zh-TW" sz="1600" b="1" dirty="0" smtClean="0">
                <a:latin typeface="+mj-ea"/>
                <a:ea typeface="+mj-ea"/>
              </a:rPr>
              <a:t>)</a:t>
            </a:r>
            <a:endParaRPr lang="en-US" altLang="zh-TW" sz="1600" b="1" dirty="0">
              <a:latin typeface="+mj-ea"/>
              <a:ea typeface="+mj-ea"/>
            </a:endParaRPr>
          </a:p>
          <a:p>
            <a:r>
              <a:rPr lang="en-US" altLang="zh-TW" sz="6000" b="1" dirty="0">
                <a:latin typeface="+mj-ea"/>
                <a:ea typeface="+mj-ea"/>
              </a:rPr>
              <a:t>100</a:t>
            </a:r>
            <a:r>
              <a:rPr lang="zh-TW" altLang="en-US" sz="6000" b="1" dirty="0">
                <a:latin typeface="+mj-ea"/>
                <a:ea typeface="+mj-ea"/>
              </a:rPr>
              <a:t>年</a:t>
            </a:r>
            <a:r>
              <a:rPr lang="zh-TW" altLang="en-US" sz="6000" b="1" dirty="0" smtClean="0">
                <a:latin typeface="+mj-ea"/>
                <a:ea typeface="+mj-ea"/>
              </a:rPr>
              <a:t>古蹟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en-US" altLang="zh-TW" sz="6000" b="1" dirty="0" smtClean="0">
                <a:latin typeface="+mj-ea"/>
                <a:ea typeface="+mj-ea"/>
              </a:rPr>
              <a:t>50</a:t>
            </a:r>
            <a:r>
              <a:rPr lang="zh-TW" altLang="en-US" sz="6000" b="1" dirty="0">
                <a:latin typeface="+mj-ea"/>
                <a:ea typeface="+mj-ea"/>
              </a:rPr>
              <a:t>年校</a:t>
            </a:r>
            <a:r>
              <a:rPr lang="zh-TW" altLang="en-US" sz="6000" b="1" dirty="0" smtClean="0">
                <a:latin typeface="+mj-ea"/>
                <a:ea typeface="+mj-ea"/>
              </a:rPr>
              <a:t>史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en-US" altLang="zh-TW" sz="6000" b="1" dirty="0" smtClean="0">
                <a:latin typeface="+mj-ea"/>
                <a:ea typeface="+mj-ea"/>
              </a:rPr>
              <a:t>20</a:t>
            </a:r>
            <a:r>
              <a:rPr lang="zh-TW" altLang="en-US" sz="6000" b="1" dirty="0">
                <a:latin typeface="+mj-ea"/>
                <a:ea typeface="+mj-ea"/>
              </a:rPr>
              <a:t>年</a:t>
            </a:r>
            <a:r>
              <a:rPr lang="zh-TW" altLang="en-US" sz="6000" b="1" dirty="0" smtClean="0">
                <a:latin typeface="+mj-ea"/>
                <a:ea typeface="+mj-ea"/>
              </a:rPr>
              <a:t>建築</a:t>
            </a:r>
            <a:endParaRPr lang="en-US" altLang="zh-TW" sz="60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1600" b="1" dirty="0" smtClean="0">
                <a:latin typeface="+mj-ea"/>
                <a:ea typeface="+mj-ea"/>
              </a:rPr>
              <a:t>         </a:t>
            </a:r>
            <a:r>
              <a:rPr lang="en-US" altLang="zh-TW" sz="1600" b="1" dirty="0" smtClean="0">
                <a:latin typeface="+mj-ea"/>
                <a:ea typeface="+mj-ea"/>
              </a:rPr>
              <a:t>(</a:t>
            </a:r>
            <a:r>
              <a:rPr lang="zh-TW" altLang="en-US" sz="1600" b="1" dirty="0" smtClean="0">
                <a:latin typeface="+mj-ea"/>
                <a:ea typeface="+mj-ea"/>
              </a:rPr>
              <a:t>年輕的身體、古老的靈魂、成熟的智慧</a:t>
            </a:r>
            <a:r>
              <a:rPr lang="en-US" altLang="zh-TW" sz="1600" b="1" dirty="0" smtClean="0">
                <a:latin typeface="+mj-ea"/>
                <a:ea typeface="+mj-ea"/>
              </a:rPr>
              <a:t>)</a:t>
            </a:r>
            <a:r>
              <a:rPr lang="en-US" altLang="zh-TW" sz="1600" b="1" dirty="0">
                <a:latin typeface="+mj-ea"/>
              </a:rPr>
              <a:t> </a:t>
            </a:r>
            <a:endParaRPr lang="en-US" altLang="zh-TW" sz="1600" b="1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544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 smtClean="0"/>
              <a:t>學校概況</a:t>
            </a:r>
            <a:endParaRPr lang="zh-TW" altLang="en-US" sz="7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5480" y="1600201"/>
            <a:ext cx="10166920" cy="4525963"/>
          </a:xfrm>
        </p:spPr>
        <p:txBody>
          <a:bodyPr/>
          <a:lstStyle/>
          <a:p>
            <a:r>
              <a:rPr lang="zh-TW" altLang="en-US" sz="4000" dirty="0" smtClean="0">
                <a:latin typeface="+mj-ea"/>
                <a:ea typeface="+mj-ea"/>
              </a:rPr>
              <a:t>七</a:t>
            </a:r>
            <a:r>
              <a:rPr lang="zh-TW" altLang="en-US" sz="4000" dirty="0">
                <a:latin typeface="+mj-ea"/>
                <a:ea typeface="+mj-ea"/>
              </a:rPr>
              <a:t>年級  </a:t>
            </a:r>
            <a:r>
              <a:rPr lang="en-US" altLang="zh-TW" sz="4000" dirty="0" smtClean="0">
                <a:latin typeface="+mj-ea"/>
                <a:ea typeface="+mj-ea"/>
              </a:rPr>
              <a:t>6+1</a:t>
            </a:r>
            <a:r>
              <a:rPr lang="zh-TW" altLang="en-US" sz="4000" dirty="0" smtClean="0">
                <a:latin typeface="+mj-ea"/>
                <a:ea typeface="+mj-ea"/>
              </a:rPr>
              <a:t>班</a:t>
            </a:r>
            <a:r>
              <a:rPr lang="en-US" altLang="zh-TW" sz="4000" dirty="0" smtClean="0">
                <a:latin typeface="+mj-ea"/>
                <a:ea typeface="+mj-ea"/>
              </a:rPr>
              <a:t>(</a:t>
            </a:r>
            <a:r>
              <a:rPr lang="zh-TW" altLang="en-US" sz="4000" b="1" dirty="0" smtClean="0">
                <a:latin typeface="+mj-ea"/>
                <a:ea typeface="+mj-ea"/>
              </a:rPr>
              <a:t>國樂專班</a:t>
            </a:r>
            <a:r>
              <a:rPr lang="en-US" altLang="zh-TW" sz="4000" dirty="0" smtClean="0">
                <a:latin typeface="+mj-ea"/>
                <a:ea typeface="+mj-ea"/>
              </a:rPr>
              <a:t>)</a:t>
            </a:r>
            <a:r>
              <a:rPr lang="zh-TW" altLang="en-US" sz="4000" dirty="0" smtClean="0">
                <a:latin typeface="+mj-ea"/>
                <a:ea typeface="+mj-ea"/>
              </a:rPr>
              <a:t> </a:t>
            </a:r>
            <a:endParaRPr lang="zh-TW" altLang="en-US" sz="4000" dirty="0">
              <a:latin typeface="+mj-ea"/>
              <a:ea typeface="+mj-ea"/>
            </a:endParaRPr>
          </a:p>
          <a:p>
            <a:r>
              <a:rPr lang="zh-TW" altLang="en-US" sz="4000" dirty="0" smtClean="0">
                <a:latin typeface="+mj-ea"/>
                <a:ea typeface="+mj-ea"/>
              </a:rPr>
              <a:t>八</a:t>
            </a:r>
            <a:r>
              <a:rPr lang="zh-TW" altLang="en-US" sz="4000" dirty="0">
                <a:latin typeface="+mj-ea"/>
                <a:ea typeface="+mj-ea"/>
              </a:rPr>
              <a:t>年級  </a:t>
            </a:r>
            <a:r>
              <a:rPr lang="en-US" altLang="zh-TW" sz="4000" dirty="0" smtClean="0">
                <a:latin typeface="+mj-ea"/>
                <a:ea typeface="+mj-ea"/>
              </a:rPr>
              <a:t>6+1</a:t>
            </a:r>
            <a:r>
              <a:rPr lang="zh-TW" altLang="en-US" sz="4000" dirty="0" smtClean="0">
                <a:latin typeface="+mj-ea"/>
                <a:ea typeface="+mj-ea"/>
              </a:rPr>
              <a:t>班 </a:t>
            </a:r>
            <a:endParaRPr lang="zh-TW" altLang="en-US" sz="4000" dirty="0">
              <a:latin typeface="+mj-ea"/>
              <a:ea typeface="+mj-ea"/>
            </a:endParaRPr>
          </a:p>
          <a:p>
            <a:r>
              <a:rPr lang="zh-TW" altLang="en-US" sz="4000" dirty="0" smtClean="0">
                <a:latin typeface="+mj-ea"/>
                <a:ea typeface="+mj-ea"/>
              </a:rPr>
              <a:t>九</a:t>
            </a:r>
            <a:r>
              <a:rPr lang="zh-TW" altLang="en-US" sz="4000" dirty="0">
                <a:latin typeface="+mj-ea"/>
                <a:ea typeface="+mj-ea"/>
              </a:rPr>
              <a:t>年級  </a:t>
            </a:r>
            <a:r>
              <a:rPr lang="en-US" altLang="zh-TW" sz="4000" dirty="0" smtClean="0">
                <a:latin typeface="+mj-ea"/>
                <a:ea typeface="+mj-ea"/>
              </a:rPr>
              <a:t>6+1</a:t>
            </a:r>
            <a:r>
              <a:rPr lang="zh-TW" altLang="en-US" sz="4000" dirty="0" smtClean="0">
                <a:latin typeface="+mj-ea"/>
                <a:ea typeface="+mj-ea"/>
              </a:rPr>
              <a:t>班</a:t>
            </a:r>
            <a:endParaRPr lang="en-US" altLang="zh-TW" sz="4000" dirty="0" smtClean="0">
              <a:latin typeface="+mj-ea"/>
              <a:ea typeface="+mj-ea"/>
            </a:endParaRPr>
          </a:p>
          <a:p>
            <a:r>
              <a:rPr lang="zh-TW" altLang="en-US" sz="6600" b="1" dirty="0" smtClean="0">
                <a:latin typeface="+mj-ea"/>
                <a:ea typeface="+mj-ea"/>
              </a:rPr>
              <a:t>中小型規模</a:t>
            </a:r>
            <a:endParaRPr lang="en-US" altLang="zh-TW" sz="6600" b="1" dirty="0" smtClean="0">
              <a:latin typeface="+mj-ea"/>
              <a:ea typeface="+mj-ea"/>
            </a:endParaRPr>
          </a:p>
          <a:p>
            <a:r>
              <a:rPr lang="zh-TW" altLang="en-US" sz="6600" b="1" dirty="0" smtClean="0">
                <a:latin typeface="+mj-ea"/>
                <a:ea typeface="+mj-ea"/>
              </a:rPr>
              <a:t>親師生關係好</a:t>
            </a:r>
            <a:endParaRPr lang="zh-TW" altLang="en-US" sz="6600" b="1" dirty="0">
              <a:latin typeface="+mj-ea"/>
              <a:ea typeface="+mj-ea"/>
            </a:endParaRPr>
          </a:p>
          <a:p>
            <a:endParaRPr lang="zh-TW" altLang="en-US" sz="4000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824" y="0"/>
            <a:ext cx="3451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844989"/>
            <a:ext cx="8252043" cy="4435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856" y="332656"/>
            <a:ext cx="10972800" cy="1143000"/>
          </a:xfrm>
        </p:spPr>
        <p:txBody>
          <a:bodyPr/>
          <a:lstStyle/>
          <a:p>
            <a:r>
              <a:rPr lang="zh-TW" altLang="en-US" dirty="0" smtClean="0"/>
              <a:t>首創</a:t>
            </a:r>
            <a:r>
              <a:rPr lang="zh-TW" altLang="en-US" sz="7200" b="1" dirty="0" smtClean="0"/>
              <a:t>學校</a:t>
            </a:r>
            <a:r>
              <a:rPr lang="zh-TW" altLang="en-US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7200" b="1" dirty="0" smtClean="0"/>
              <a:t>藝術館</a:t>
            </a:r>
            <a:r>
              <a:rPr lang="zh-TW" altLang="en-US" dirty="0"/>
              <a:t>與</a:t>
            </a:r>
            <a:r>
              <a:rPr lang="zh-TW" altLang="en-US" sz="7200" b="1" dirty="0"/>
              <a:t>古蹟</a:t>
            </a:r>
            <a:r>
              <a:rPr lang="zh-TW" altLang="en-US" dirty="0"/>
              <a:t>共構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8544272" y="2060848"/>
            <a:ext cx="35283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當代</a:t>
            </a:r>
            <a:r>
              <a:rPr lang="zh-TW" altLang="en-US" sz="5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藝術館</a:t>
            </a:r>
            <a:endParaRPr lang="zh-TW" altLang="en-US" sz="5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544272" y="3300517"/>
            <a:ext cx="35283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誠品</a:t>
            </a:r>
            <a:r>
              <a:rPr lang="zh-TW" altLang="en-US" sz="5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地下街</a:t>
            </a:r>
            <a:endParaRPr lang="zh-TW" altLang="en-US" sz="5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544272" y="4540186"/>
            <a:ext cx="35283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誠品</a:t>
            </a:r>
            <a:r>
              <a:rPr lang="zh-TW" altLang="en-US" sz="5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生活館</a:t>
            </a:r>
            <a:endParaRPr lang="zh-TW" altLang="en-US" sz="5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544272" y="5713511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藝術館、古蹟就是我們的圍牆</a:t>
            </a:r>
            <a:endParaRPr lang="zh-TW" altLang="en-US" sz="1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261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 smtClean="0"/>
              <a:t>環境優美，新</a:t>
            </a:r>
            <a:r>
              <a:rPr lang="zh-TW" altLang="en-US" sz="7200" b="1" dirty="0"/>
              <a:t>舊融合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A31F0-9A87-4FFF-87EF-A51AB533038D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3539716" y="5924004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鬧中取靜，陶冶心性</a:t>
            </a:r>
            <a:endParaRPr lang="zh-TW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962" y="1736788"/>
            <a:ext cx="6428964" cy="3617175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22" y="1736788"/>
            <a:ext cx="5469876" cy="36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567"/>
            <a:ext cx="12180738" cy="637089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63884" y="4725144"/>
            <a:ext cx="7804448" cy="1143000"/>
          </a:xfrm>
        </p:spPr>
        <p:txBody>
          <a:bodyPr/>
          <a:lstStyle/>
          <a:p>
            <a:r>
              <a:rPr lang="zh-TW" altLang="en-US" dirty="0" smtClean="0"/>
              <a:t>充滿</a:t>
            </a:r>
            <a:r>
              <a:rPr lang="zh-TW" altLang="en-US" sz="8800" b="1" dirty="0" smtClean="0"/>
              <a:t>美感</a:t>
            </a:r>
            <a:r>
              <a:rPr lang="zh-TW" altLang="en-US" dirty="0"/>
              <a:t>的</a:t>
            </a:r>
            <a:r>
              <a:rPr lang="zh-TW" altLang="en-US" sz="8800" b="1" dirty="0"/>
              <a:t>幸福</a:t>
            </a:r>
            <a:r>
              <a:rPr lang="zh-TW" altLang="en-US" dirty="0"/>
              <a:t>學校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3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436" t="13398" r="739" b="7288"/>
          <a:stretch/>
        </p:blipFill>
        <p:spPr>
          <a:xfrm>
            <a:off x="2783632" y="1449539"/>
            <a:ext cx="8611985" cy="4937043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z="7200" b="1" dirty="0" smtClean="0"/>
              <a:t>盤整歷史</a:t>
            </a:r>
            <a:endParaRPr lang="zh-TW" altLang="en-US" sz="72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658" y="2823364"/>
            <a:ext cx="3345947" cy="35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 smtClean="0"/>
              <a:t>重塑願景</a:t>
            </a:r>
            <a:endParaRPr lang="zh-TW" altLang="en-US" sz="7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5480" y="1600201"/>
            <a:ext cx="10166920" cy="4525963"/>
          </a:xfrm>
        </p:spPr>
        <p:txBody>
          <a:bodyPr/>
          <a:lstStyle/>
          <a:p>
            <a:r>
              <a:rPr lang="zh-TW" altLang="en-US" sz="4800" dirty="0" smtClean="0">
                <a:latin typeface="+mj-ea"/>
                <a:ea typeface="+mj-ea"/>
              </a:rPr>
              <a:t>重新定義</a:t>
            </a:r>
            <a:r>
              <a:rPr lang="en-US" altLang="zh-TW" sz="2400" dirty="0" smtClean="0">
                <a:latin typeface="+mj-ea"/>
                <a:ea typeface="+mj-ea"/>
              </a:rPr>
              <a:t>(</a:t>
            </a:r>
            <a:r>
              <a:rPr lang="zh-TW" altLang="en-US" sz="2400" b="1" dirty="0" smtClean="0">
                <a:latin typeface="+mj-ea"/>
                <a:ea typeface="+mj-ea"/>
              </a:rPr>
              <a:t>擴充對自己的想像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 </a:t>
            </a:r>
          </a:p>
          <a:p>
            <a:r>
              <a:rPr lang="zh-TW" altLang="en-US" sz="4800" dirty="0" smtClean="0">
                <a:latin typeface="+mj-ea"/>
                <a:ea typeface="+mj-ea"/>
              </a:rPr>
              <a:t>學校</a:t>
            </a:r>
            <a:r>
              <a:rPr lang="en-US" altLang="zh-TW" sz="2400" dirty="0" smtClean="0">
                <a:latin typeface="+mj-ea"/>
                <a:ea typeface="+mj-ea"/>
              </a:rPr>
              <a:t>(</a:t>
            </a:r>
            <a:r>
              <a:rPr lang="zh-TW" altLang="en-US" sz="2400" b="1" dirty="0">
                <a:latin typeface="+mj-ea"/>
                <a:ea typeface="+mj-ea"/>
              </a:rPr>
              <a:t>教室不是學生的全世界才是他的教室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 </a:t>
            </a:r>
          </a:p>
          <a:p>
            <a:r>
              <a:rPr lang="zh-TW" altLang="en-US" sz="4800" dirty="0" smtClean="0">
                <a:latin typeface="+mj-ea"/>
                <a:ea typeface="+mj-ea"/>
              </a:rPr>
              <a:t>城市發展高度 </a:t>
            </a:r>
            <a:endParaRPr lang="en-US" altLang="zh-TW" sz="4800" dirty="0">
              <a:latin typeface="+mj-ea"/>
              <a:ea typeface="+mj-ea"/>
            </a:endParaRPr>
          </a:p>
          <a:p>
            <a:r>
              <a:rPr lang="zh-TW" altLang="en-US" sz="4800" dirty="0" smtClean="0">
                <a:latin typeface="+mj-ea"/>
                <a:ea typeface="+mj-ea"/>
              </a:rPr>
              <a:t>善盡社會責任</a:t>
            </a:r>
            <a:endParaRPr lang="en-US" altLang="zh-TW" sz="4800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A240-76BB-4A80-9BD0-35AB0D2DFC23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533" y="0"/>
            <a:ext cx="3328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龍騰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21571</TotalTime>
  <Words>516</Words>
  <Application>Microsoft Office PowerPoint</Application>
  <PresentationFormat>寬螢幕</PresentationFormat>
  <Paragraphs>110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8" baseType="lpstr">
      <vt:lpstr>华文楷体</vt:lpstr>
      <vt:lpstr>Microsoft JhengHei</vt:lpstr>
      <vt:lpstr>Microsoft JhengHei</vt:lpstr>
      <vt:lpstr>PMingLiU</vt:lpstr>
      <vt:lpstr>PMingLiU</vt:lpstr>
      <vt:lpstr>Arial</vt:lpstr>
      <vt:lpstr>Cambria</vt:lpstr>
      <vt:lpstr>Maiandra GD</vt:lpstr>
      <vt:lpstr>Times New Roman</vt:lpstr>
      <vt:lpstr>Wingdings 2</vt:lpstr>
      <vt:lpstr>Theme1</vt:lpstr>
      <vt:lpstr>PowerPoint 簡報</vt:lpstr>
      <vt:lpstr>PowerPoint 簡報</vt:lpstr>
      <vt:lpstr>建成校史</vt:lpstr>
      <vt:lpstr>學校概況</vt:lpstr>
      <vt:lpstr>首創學校、藝術館與古蹟共構</vt:lpstr>
      <vt:lpstr>環境優美，新舊融合</vt:lpstr>
      <vt:lpstr>充滿美感的幸福學校</vt:lpstr>
      <vt:lpstr>盤整歷史</vt:lpstr>
      <vt:lpstr>重塑願景</vt:lpstr>
      <vt:lpstr>破冰/變裝踩街(第1年)</vt:lpstr>
      <vt:lpstr>破冰/變裝踩街(第2年)</vt:lpstr>
      <vt:lpstr>破冰/變裝踩街(第3年)</vt:lpstr>
      <vt:lpstr>聚焦願景</vt:lpstr>
      <vt:lpstr>相信渴望</vt:lpstr>
      <vt:lpstr>課程實踐</vt:lpstr>
      <vt:lpstr>巷弄美學，城市舞台</vt:lpstr>
      <vt:lpstr>巷弄美學，城市舞台</vt:lpstr>
      <vt:lpstr>巷弄美學，城市舞台</vt:lpstr>
      <vt:lpstr>巷弄美學，城市舞台</vt:lpstr>
      <vt:lpstr>巷弄美學，城市舞台</vt:lpstr>
      <vt:lpstr>巷弄美學，城市舞台</vt:lpstr>
      <vt:lpstr>巷弄美學，城市舞台</vt:lpstr>
      <vt:lpstr>巷弄美學，城市舞台</vt:lpstr>
      <vt:lpstr>巷弄美學，城市舞台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臺北市立教育大學 師生參訪</dc:title>
  <dc:creator>user</dc:creator>
  <cp:lastModifiedBy>jcjh</cp:lastModifiedBy>
  <cp:revision>1264</cp:revision>
  <cp:lastPrinted>2015-03-10T03:08:11Z</cp:lastPrinted>
  <dcterms:created xsi:type="dcterms:W3CDTF">2008-10-28T07:35:03Z</dcterms:created>
  <dcterms:modified xsi:type="dcterms:W3CDTF">2021-04-22T13:43:17Z</dcterms:modified>
</cp:coreProperties>
</file>