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69" r:id="rId2"/>
    <p:sldId id="509" r:id="rId3"/>
    <p:sldId id="25909" r:id="rId4"/>
    <p:sldId id="305" r:id="rId5"/>
    <p:sldId id="303" r:id="rId6"/>
    <p:sldId id="304" r:id="rId7"/>
    <p:sldId id="309" r:id="rId8"/>
    <p:sldId id="25937" r:id="rId9"/>
    <p:sldId id="533" r:id="rId10"/>
    <p:sldId id="510" r:id="rId11"/>
    <p:sldId id="521" r:id="rId12"/>
    <p:sldId id="519" r:id="rId13"/>
    <p:sldId id="522" r:id="rId14"/>
    <p:sldId id="518" r:id="rId15"/>
    <p:sldId id="25923" r:id="rId16"/>
    <p:sldId id="25924" r:id="rId17"/>
    <p:sldId id="25925" r:id="rId18"/>
    <p:sldId id="25926" r:id="rId19"/>
    <p:sldId id="25927" r:id="rId20"/>
    <p:sldId id="25928" r:id="rId21"/>
    <p:sldId id="525" r:id="rId22"/>
    <p:sldId id="527" r:id="rId23"/>
    <p:sldId id="503" r:id="rId24"/>
    <p:sldId id="506" r:id="rId25"/>
    <p:sldId id="523" r:id="rId26"/>
    <p:sldId id="500" r:id="rId27"/>
    <p:sldId id="501" r:id="rId28"/>
    <p:sldId id="505" r:id="rId29"/>
    <p:sldId id="498" r:id="rId30"/>
    <p:sldId id="25931" r:id="rId31"/>
    <p:sldId id="25935" r:id="rId32"/>
    <p:sldId id="25932" r:id="rId3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9" autoAdjust="0"/>
    <p:restoredTop sz="94660"/>
  </p:normalViewPr>
  <p:slideViewPr>
    <p:cSldViewPr snapToGrid="0">
      <p:cViewPr>
        <p:scale>
          <a:sx n="75" d="100"/>
          <a:sy n="75" d="100"/>
        </p:scale>
        <p:origin x="-308" y="-4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5DA25-9762-E74D-85E1-07C352779770}" type="doc">
      <dgm:prSet loTypeId="urn:microsoft.com/office/officeart/2005/8/layout/cycle8" loCatId="" qsTypeId="urn:microsoft.com/office/officeart/2005/8/quickstyle/simple4" qsCatId="simple" csTypeId="urn:microsoft.com/office/officeart/2005/8/colors/colorful4" csCatId="colorful" phldr="1"/>
      <dgm:spPr/>
    </dgm:pt>
    <dgm:pt modelId="{064B6377-212A-EE4B-ACCC-E854ECC41E5F}">
      <dgm:prSet phldrT="[文字]"/>
      <dgm:spPr/>
      <dgm:t>
        <a:bodyPr/>
        <a:lstStyle/>
        <a:p>
          <a:r>
            <a:rPr lang="zh-TW" altLang="en-US" dirty="0">
              <a:latin typeface="微軟正黑體" pitchFamily="34" charset="-120"/>
              <a:ea typeface="微軟正黑體" pitchFamily="34" charset="-120"/>
            </a:rPr>
            <a:t>主體</a:t>
          </a:r>
        </a:p>
      </dgm:t>
    </dgm:pt>
    <dgm:pt modelId="{2C2D9B71-DB0A-FC48-B324-DFB6C122C0D5}" type="parTrans" cxnId="{E4032BD8-5172-4D4E-81DE-06A051463878}">
      <dgm:prSet/>
      <dgm:spPr/>
      <dgm:t>
        <a:bodyPr/>
        <a:lstStyle/>
        <a:p>
          <a:endParaRPr lang="zh-TW" altLang="en-US"/>
        </a:p>
      </dgm:t>
    </dgm:pt>
    <dgm:pt modelId="{3F8216DC-D7BC-7041-954F-50F8C7C4938F}" type="sibTrans" cxnId="{E4032BD8-5172-4D4E-81DE-06A051463878}">
      <dgm:prSet/>
      <dgm:spPr/>
      <dgm:t>
        <a:bodyPr/>
        <a:lstStyle/>
        <a:p>
          <a:endParaRPr lang="zh-TW" altLang="en-US"/>
        </a:p>
      </dgm:t>
    </dgm:pt>
    <dgm:pt modelId="{3C2FFAEB-E41B-2944-8F44-F1447DB27D62}">
      <dgm:prSet phldrT="[文字]"/>
      <dgm:spPr/>
      <dgm:t>
        <a:bodyPr/>
        <a:lstStyle/>
        <a:p>
          <a:r>
            <a:rPr lang="zh-TW" altLang="en-US" dirty="0">
              <a:latin typeface="微軟正黑體" pitchFamily="34" charset="-120"/>
              <a:ea typeface="微軟正黑體" pitchFamily="34" charset="-120"/>
            </a:rPr>
            <a:t>學習</a:t>
          </a:r>
        </a:p>
      </dgm:t>
    </dgm:pt>
    <dgm:pt modelId="{847BAB5D-D74E-6D42-910C-604A3AC65807}" type="parTrans" cxnId="{6FA8EB7A-2D3C-7346-818B-086EB562C473}">
      <dgm:prSet/>
      <dgm:spPr/>
      <dgm:t>
        <a:bodyPr/>
        <a:lstStyle/>
        <a:p>
          <a:endParaRPr lang="zh-TW" altLang="en-US"/>
        </a:p>
      </dgm:t>
    </dgm:pt>
    <dgm:pt modelId="{F1556A13-FE7B-F84D-931C-DB11DD9E14D1}" type="sibTrans" cxnId="{6FA8EB7A-2D3C-7346-818B-086EB562C473}">
      <dgm:prSet/>
      <dgm:spPr/>
      <dgm:t>
        <a:bodyPr/>
        <a:lstStyle/>
        <a:p>
          <a:endParaRPr lang="zh-TW" altLang="en-US"/>
        </a:p>
      </dgm:t>
    </dgm:pt>
    <dgm:pt modelId="{DC4AA694-6E8E-B140-AF55-50BCF5C0C50B}">
      <dgm:prSet phldrT="[文字]"/>
      <dgm:spPr/>
      <dgm:t>
        <a:bodyPr/>
        <a:lstStyle/>
        <a:p>
          <a:r>
            <a:rPr lang="zh-TW" altLang="en-US" dirty="0">
              <a:latin typeface="微軟正黑體" pitchFamily="34" charset="-120"/>
              <a:ea typeface="微軟正黑體" pitchFamily="34" charset="-120"/>
            </a:rPr>
            <a:t>未來</a:t>
          </a:r>
        </a:p>
      </dgm:t>
    </dgm:pt>
    <dgm:pt modelId="{D7215752-0F3C-3040-8F0F-D9676C1C9E9E}" type="parTrans" cxnId="{D4C15D7F-D2E0-1544-AFF2-39D82D015208}">
      <dgm:prSet/>
      <dgm:spPr/>
      <dgm:t>
        <a:bodyPr/>
        <a:lstStyle/>
        <a:p>
          <a:endParaRPr lang="zh-TW" altLang="en-US"/>
        </a:p>
      </dgm:t>
    </dgm:pt>
    <dgm:pt modelId="{C601507A-6CEA-8640-90BA-D9F43A7217EE}" type="sibTrans" cxnId="{D4C15D7F-D2E0-1544-AFF2-39D82D015208}">
      <dgm:prSet/>
      <dgm:spPr/>
      <dgm:t>
        <a:bodyPr/>
        <a:lstStyle/>
        <a:p>
          <a:endParaRPr lang="zh-TW" altLang="en-US"/>
        </a:p>
      </dgm:t>
    </dgm:pt>
    <dgm:pt modelId="{C09CF326-5D42-9F40-A8E2-0BB47654B7A0}" type="pres">
      <dgm:prSet presAssocID="{91B5DA25-9762-E74D-85E1-07C352779770}" presName="compositeShape" presStyleCnt="0">
        <dgm:presLayoutVars>
          <dgm:chMax val="7"/>
          <dgm:dir/>
          <dgm:resizeHandles val="exact"/>
        </dgm:presLayoutVars>
      </dgm:prSet>
      <dgm:spPr/>
    </dgm:pt>
    <dgm:pt modelId="{02A9AB7B-C4FD-EA45-A196-8227E50C1597}" type="pres">
      <dgm:prSet presAssocID="{91B5DA25-9762-E74D-85E1-07C352779770}" presName="wedge1" presStyleLbl="node1" presStyleIdx="0" presStyleCnt="3"/>
      <dgm:spPr/>
      <dgm:t>
        <a:bodyPr/>
        <a:lstStyle/>
        <a:p>
          <a:endParaRPr lang="zh-TW" altLang="en-US"/>
        </a:p>
      </dgm:t>
    </dgm:pt>
    <dgm:pt modelId="{A2F0F80C-98D5-994E-9630-44CF679B2DAD}" type="pres">
      <dgm:prSet presAssocID="{91B5DA25-9762-E74D-85E1-07C352779770}" presName="dummy1a" presStyleCnt="0"/>
      <dgm:spPr/>
    </dgm:pt>
    <dgm:pt modelId="{37100D8A-403E-AF4D-90CB-F5A16B04E026}" type="pres">
      <dgm:prSet presAssocID="{91B5DA25-9762-E74D-85E1-07C352779770}" presName="dummy1b" presStyleCnt="0"/>
      <dgm:spPr/>
    </dgm:pt>
    <dgm:pt modelId="{83C41223-298B-0C43-896D-17EEED511CF2}" type="pres">
      <dgm:prSet presAssocID="{91B5DA25-9762-E74D-85E1-07C352779770}" presName="wedge1Tx" presStyleLbl="node1" presStyleIdx="0" presStyleCnt="3">
        <dgm:presLayoutVars>
          <dgm:chMax val="0"/>
          <dgm:chPref val="0"/>
          <dgm:bulletEnabled val="1"/>
        </dgm:presLayoutVars>
      </dgm:prSet>
      <dgm:spPr/>
      <dgm:t>
        <a:bodyPr/>
        <a:lstStyle/>
        <a:p>
          <a:endParaRPr lang="zh-TW" altLang="en-US"/>
        </a:p>
      </dgm:t>
    </dgm:pt>
    <dgm:pt modelId="{51745F28-7EEC-8846-8E58-4B67418B61D8}" type="pres">
      <dgm:prSet presAssocID="{91B5DA25-9762-E74D-85E1-07C352779770}" presName="wedge2" presStyleLbl="node1" presStyleIdx="1" presStyleCnt="3"/>
      <dgm:spPr/>
      <dgm:t>
        <a:bodyPr/>
        <a:lstStyle/>
        <a:p>
          <a:endParaRPr lang="zh-TW" altLang="en-US"/>
        </a:p>
      </dgm:t>
    </dgm:pt>
    <dgm:pt modelId="{D3274DD0-6D76-B643-BC40-A646F0D7FC28}" type="pres">
      <dgm:prSet presAssocID="{91B5DA25-9762-E74D-85E1-07C352779770}" presName="dummy2a" presStyleCnt="0"/>
      <dgm:spPr/>
    </dgm:pt>
    <dgm:pt modelId="{4650743A-4D5D-A943-AA84-D7D5895C9527}" type="pres">
      <dgm:prSet presAssocID="{91B5DA25-9762-E74D-85E1-07C352779770}" presName="dummy2b" presStyleCnt="0"/>
      <dgm:spPr/>
    </dgm:pt>
    <dgm:pt modelId="{AC31A373-9F18-024A-AC29-0318F201AE9C}" type="pres">
      <dgm:prSet presAssocID="{91B5DA25-9762-E74D-85E1-07C352779770}" presName="wedge2Tx" presStyleLbl="node1" presStyleIdx="1" presStyleCnt="3">
        <dgm:presLayoutVars>
          <dgm:chMax val="0"/>
          <dgm:chPref val="0"/>
          <dgm:bulletEnabled val="1"/>
        </dgm:presLayoutVars>
      </dgm:prSet>
      <dgm:spPr/>
      <dgm:t>
        <a:bodyPr/>
        <a:lstStyle/>
        <a:p>
          <a:endParaRPr lang="zh-TW" altLang="en-US"/>
        </a:p>
      </dgm:t>
    </dgm:pt>
    <dgm:pt modelId="{26DF6A9E-7974-7E4B-BFB8-9B293AFD6F94}" type="pres">
      <dgm:prSet presAssocID="{91B5DA25-9762-E74D-85E1-07C352779770}" presName="wedge3" presStyleLbl="node1" presStyleIdx="2" presStyleCnt="3"/>
      <dgm:spPr/>
      <dgm:t>
        <a:bodyPr/>
        <a:lstStyle/>
        <a:p>
          <a:endParaRPr lang="zh-TW" altLang="en-US"/>
        </a:p>
      </dgm:t>
    </dgm:pt>
    <dgm:pt modelId="{A680A792-39C6-DF4D-B66F-8886C4C1EC59}" type="pres">
      <dgm:prSet presAssocID="{91B5DA25-9762-E74D-85E1-07C352779770}" presName="dummy3a" presStyleCnt="0"/>
      <dgm:spPr/>
    </dgm:pt>
    <dgm:pt modelId="{FF671E14-1D60-4B4B-AB49-8790831A1A70}" type="pres">
      <dgm:prSet presAssocID="{91B5DA25-9762-E74D-85E1-07C352779770}" presName="dummy3b" presStyleCnt="0"/>
      <dgm:spPr/>
    </dgm:pt>
    <dgm:pt modelId="{D52E92B4-CD2E-A847-B073-8B49C99986B1}" type="pres">
      <dgm:prSet presAssocID="{91B5DA25-9762-E74D-85E1-07C352779770}" presName="wedge3Tx" presStyleLbl="node1" presStyleIdx="2" presStyleCnt="3">
        <dgm:presLayoutVars>
          <dgm:chMax val="0"/>
          <dgm:chPref val="0"/>
          <dgm:bulletEnabled val="1"/>
        </dgm:presLayoutVars>
      </dgm:prSet>
      <dgm:spPr/>
      <dgm:t>
        <a:bodyPr/>
        <a:lstStyle/>
        <a:p>
          <a:endParaRPr lang="zh-TW" altLang="en-US"/>
        </a:p>
      </dgm:t>
    </dgm:pt>
    <dgm:pt modelId="{C5453D2E-0C72-6C45-B773-FF86B22EC44C}" type="pres">
      <dgm:prSet presAssocID="{3F8216DC-D7BC-7041-954F-50F8C7C4938F}" presName="arrowWedge1" presStyleLbl="fgSibTrans2D1" presStyleIdx="0" presStyleCnt="3"/>
      <dgm:spPr/>
    </dgm:pt>
    <dgm:pt modelId="{CE1B3941-52D2-1140-AA5B-9FFEC4763936}" type="pres">
      <dgm:prSet presAssocID="{F1556A13-FE7B-F84D-931C-DB11DD9E14D1}" presName="arrowWedge2" presStyleLbl="fgSibTrans2D1" presStyleIdx="1" presStyleCnt="3"/>
      <dgm:spPr/>
    </dgm:pt>
    <dgm:pt modelId="{FEE4CF40-C438-2F46-AE7E-6216E1C4FD01}" type="pres">
      <dgm:prSet presAssocID="{C601507A-6CEA-8640-90BA-D9F43A7217EE}" presName="arrowWedge3" presStyleLbl="fgSibTrans2D1" presStyleIdx="2" presStyleCnt="3"/>
      <dgm:spPr/>
    </dgm:pt>
  </dgm:ptLst>
  <dgm:cxnLst>
    <dgm:cxn modelId="{D4C15D7F-D2E0-1544-AFF2-39D82D015208}" srcId="{91B5DA25-9762-E74D-85E1-07C352779770}" destId="{DC4AA694-6E8E-B140-AF55-50BCF5C0C50B}" srcOrd="2" destOrd="0" parTransId="{D7215752-0F3C-3040-8F0F-D9676C1C9E9E}" sibTransId="{C601507A-6CEA-8640-90BA-D9F43A7217EE}"/>
    <dgm:cxn modelId="{47872D07-2E10-418A-B87A-ED0205E07BAF}" type="presOf" srcId="{064B6377-212A-EE4B-ACCC-E854ECC41E5F}" destId="{83C41223-298B-0C43-896D-17EEED511CF2}" srcOrd="1" destOrd="0" presId="urn:microsoft.com/office/officeart/2005/8/layout/cycle8"/>
    <dgm:cxn modelId="{022DE10D-C28B-4FF8-B371-580B84A9911B}" type="presOf" srcId="{DC4AA694-6E8E-B140-AF55-50BCF5C0C50B}" destId="{26DF6A9E-7974-7E4B-BFB8-9B293AFD6F94}" srcOrd="0" destOrd="0" presId="urn:microsoft.com/office/officeart/2005/8/layout/cycle8"/>
    <dgm:cxn modelId="{A9FC997C-62D3-452F-985D-27A2F4C0F35C}" type="presOf" srcId="{3C2FFAEB-E41B-2944-8F44-F1447DB27D62}" destId="{AC31A373-9F18-024A-AC29-0318F201AE9C}" srcOrd="1" destOrd="0" presId="urn:microsoft.com/office/officeart/2005/8/layout/cycle8"/>
    <dgm:cxn modelId="{DAFF6D75-D122-4F31-A14A-34202C097DF9}" type="presOf" srcId="{91B5DA25-9762-E74D-85E1-07C352779770}" destId="{C09CF326-5D42-9F40-A8E2-0BB47654B7A0}" srcOrd="0" destOrd="0" presId="urn:microsoft.com/office/officeart/2005/8/layout/cycle8"/>
    <dgm:cxn modelId="{52010388-0B38-42B8-953E-A074E32A2AFF}" type="presOf" srcId="{064B6377-212A-EE4B-ACCC-E854ECC41E5F}" destId="{02A9AB7B-C4FD-EA45-A196-8227E50C1597}" srcOrd="0" destOrd="0" presId="urn:microsoft.com/office/officeart/2005/8/layout/cycle8"/>
    <dgm:cxn modelId="{6FA8EB7A-2D3C-7346-818B-086EB562C473}" srcId="{91B5DA25-9762-E74D-85E1-07C352779770}" destId="{3C2FFAEB-E41B-2944-8F44-F1447DB27D62}" srcOrd="1" destOrd="0" parTransId="{847BAB5D-D74E-6D42-910C-604A3AC65807}" sibTransId="{F1556A13-FE7B-F84D-931C-DB11DD9E14D1}"/>
    <dgm:cxn modelId="{E4032BD8-5172-4D4E-81DE-06A051463878}" srcId="{91B5DA25-9762-E74D-85E1-07C352779770}" destId="{064B6377-212A-EE4B-ACCC-E854ECC41E5F}" srcOrd="0" destOrd="0" parTransId="{2C2D9B71-DB0A-FC48-B324-DFB6C122C0D5}" sibTransId="{3F8216DC-D7BC-7041-954F-50F8C7C4938F}"/>
    <dgm:cxn modelId="{E86C7E51-AA16-4F3F-9BCE-3EC7B3B88F87}" type="presOf" srcId="{3C2FFAEB-E41B-2944-8F44-F1447DB27D62}" destId="{51745F28-7EEC-8846-8E58-4B67418B61D8}" srcOrd="0" destOrd="0" presId="urn:microsoft.com/office/officeart/2005/8/layout/cycle8"/>
    <dgm:cxn modelId="{C973B17B-5BE5-4E31-B68D-209611A4BAFF}" type="presOf" srcId="{DC4AA694-6E8E-B140-AF55-50BCF5C0C50B}" destId="{D52E92B4-CD2E-A847-B073-8B49C99986B1}" srcOrd="1" destOrd="0" presId="urn:microsoft.com/office/officeart/2005/8/layout/cycle8"/>
    <dgm:cxn modelId="{C5BE8E27-4104-49F9-96C1-43FB4C641121}" type="presParOf" srcId="{C09CF326-5D42-9F40-A8E2-0BB47654B7A0}" destId="{02A9AB7B-C4FD-EA45-A196-8227E50C1597}" srcOrd="0" destOrd="0" presId="urn:microsoft.com/office/officeart/2005/8/layout/cycle8"/>
    <dgm:cxn modelId="{E3C1D447-1169-48AA-B29F-2BE5AA464FE1}" type="presParOf" srcId="{C09CF326-5D42-9F40-A8E2-0BB47654B7A0}" destId="{A2F0F80C-98D5-994E-9630-44CF679B2DAD}" srcOrd="1" destOrd="0" presId="urn:microsoft.com/office/officeart/2005/8/layout/cycle8"/>
    <dgm:cxn modelId="{21B299F8-6889-4F05-B3B3-E65FA59AC45C}" type="presParOf" srcId="{C09CF326-5D42-9F40-A8E2-0BB47654B7A0}" destId="{37100D8A-403E-AF4D-90CB-F5A16B04E026}" srcOrd="2" destOrd="0" presId="urn:microsoft.com/office/officeart/2005/8/layout/cycle8"/>
    <dgm:cxn modelId="{FC84AAD9-3AF7-4955-8A09-8C47322CC73B}" type="presParOf" srcId="{C09CF326-5D42-9F40-A8E2-0BB47654B7A0}" destId="{83C41223-298B-0C43-896D-17EEED511CF2}" srcOrd="3" destOrd="0" presId="urn:microsoft.com/office/officeart/2005/8/layout/cycle8"/>
    <dgm:cxn modelId="{F53F4340-3A0F-4086-8CA1-2A490CEB0CAD}" type="presParOf" srcId="{C09CF326-5D42-9F40-A8E2-0BB47654B7A0}" destId="{51745F28-7EEC-8846-8E58-4B67418B61D8}" srcOrd="4" destOrd="0" presId="urn:microsoft.com/office/officeart/2005/8/layout/cycle8"/>
    <dgm:cxn modelId="{72DF902F-4909-4711-A7FC-E9CDD0CB2776}" type="presParOf" srcId="{C09CF326-5D42-9F40-A8E2-0BB47654B7A0}" destId="{D3274DD0-6D76-B643-BC40-A646F0D7FC28}" srcOrd="5" destOrd="0" presId="urn:microsoft.com/office/officeart/2005/8/layout/cycle8"/>
    <dgm:cxn modelId="{4AF283C2-CC1A-449A-BB73-205B4F016995}" type="presParOf" srcId="{C09CF326-5D42-9F40-A8E2-0BB47654B7A0}" destId="{4650743A-4D5D-A943-AA84-D7D5895C9527}" srcOrd="6" destOrd="0" presId="urn:microsoft.com/office/officeart/2005/8/layout/cycle8"/>
    <dgm:cxn modelId="{7DEB69BE-237F-4C05-A56F-F3842B097BF6}" type="presParOf" srcId="{C09CF326-5D42-9F40-A8E2-0BB47654B7A0}" destId="{AC31A373-9F18-024A-AC29-0318F201AE9C}" srcOrd="7" destOrd="0" presId="urn:microsoft.com/office/officeart/2005/8/layout/cycle8"/>
    <dgm:cxn modelId="{DFFD24D6-3DDB-46CB-8CFF-6C3E6678E7F6}" type="presParOf" srcId="{C09CF326-5D42-9F40-A8E2-0BB47654B7A0}" destId="{26DF6A9E-7974-7E4B-BFB8-9B293AFD6F94}" srcOrd="8" destOrd="0" presId="urn:microsoft.com/office/officeart/2005/8/layout/cycle8"/>
    <dgm:cxn modelId="{FEC6EAD7-F94C-4687-B95B-97E2AE842837}" type="presParOf" srcId="{C09CF326-5D42-9F40-A8E2-0BB47654B7A0}" destId="{A680A792-39C6-DF4D-B66F-8886C4C1EC59}" srcOrd="9" destOrd="0" presId="urn:microsoft.com/office/officeart/2005/8/layout/cycle8"/>
    <dgm:cxn modelId="{4FE7701F-2BF4-4E7B-BD0B-524CC9ED64DD}" type="presParOf" srcId="{C09CF326-5D42-9F40-A8E2-0BB47654B7A0}" destId="{FF671E14-1D60-4B4B-AB49-8790831A1A70}" srcOrd="10" destOrd="0" presId="urn:microsoft.com/office/officeart/2005/8/layout/cycle8"/>
    <dgm:cxn modelId="{EDD8A1B2-97CE-40A4-9336-36F15AB3B857}" type="presParOf" srcId="{C09CF326-5D42-9F40-A8E2-0BB47654B7A0}" destId="{D52E92B4-CD2E-A847-B073-8B49C99986B1}" srcOrd="11" destOrd="0" presId="urn:microsoft.com/office/officeart/2005/8/layout/cycle8"/>
    <dgm:cxn modelId="{513367F8-507B-4EDC-A04D-40B50AF5CA70}" type="presParOf" srcId="{C09CF326-5D42-9F40-A8E2-0BB47654B7A0}" destId="{C5453D2E-0C72-6C45-B773-FF86B22EC44C}" srcOrd="12" destOrd="0" presId="urn:microsoft.com/office/officeart/2005/8/layout/cycle8"/>
    <dgm:cxn modelId="{5DFDB21C-6B4C-440A-BA97-B98257B0F9A6}" type="presParOf" srcId="{C09CF326-5D42-9F40-A8E2-0BB47654B7A0}" destId="{CE1B3941-52D2-1140-AA5B-9FFEC4763936}" srcOrd="13" destOrd="0" presId="urn:microsoft.com/office/officeart/2005/8/layout/cycle8"/>
    <dgm:cxn modelId="{F2DF6426-CB91-4124-8543-6A77FD056502}" type="presParOf" srcId="{C09CF326-5D42-9F40-A8E2-0BB47654B7A0}" destId="{FEE4CF40-C438-2F46-AE7E-6216E1C4FD01}"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9AB7B-C4FD-EA45-A196-8227E50C1597}">
      <dsp:nvSpPr>
        <dsp:cNvPr id="0" name=""/>
        <dsp:cNvSpPr/>
      </dsp:nvSpPr>
      <dsp:spPr>
        <a:xfrm>
          <a:off x="997982" y="298017"/>
          <a:ext cx="3851303" cy="3851303"/>
        </a:xfrm>
        <a:prstGeom prst="pie">
          <a:avLst>
            <a:gd name="adj1" fmla="val 16200000"/>
            <a:gd name="adj2" fmla="val 1800000"/>
          </a:avLst>
        </a:prstGeom>
        <a:gradFill rotWithShape="0">
          <a:gsLst>
            <a:gs pos="0">
              <a:schemeClr val="accent4">
                <a:hueOff val="0"/>
                <a:satOff val="0"/>
                <a:lumOff val="0"/>
                <a:alphaOff val="0"/>
                <a:tint val="43000"/>
                <a:satMod val="165000"/>
              </a:schemeClr>
            </a:gs>
            <a:gs pos="55000">
              <a:schemeClr val="accent4">
                <a:hueOff val="0"/>
                <a:satOff val="0"/>
                <a:lumOff val="0"/>
                <a:alphaOff val="0"/>
                <a:tint val="83000"/>
                <a:satMod val="155000"/>
              </a:schemeClr>
            </a:gs>
            <a:gs pos="100000">
              <a:schemeClr val="accent4">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zh-TW" altLang="en-US" sz="4400" kern="1200" dirty="0">
              <a:latin typeface="微軟正黑體" pitchFamily="34" charset="-120"/>
              <a:ea typeface="微軟正黑體" pitchFamily="34" charset="-120"/>
            </a:rPr>
            <a:t>主體</a:t>
          </a:r>
        </a:p>
      </dsp:txBody>
      <dsp:txXfrm>
        <a:off x="3027711" y="1114127"/>
        <a:ext cx="1375465" cy="1146221"/>
      </dsp:txXfrm>
    </dsp:sp>
    <dsp:sp modelId="{51745F28-7EEC-8846-8E58-4B67418B61D8}">
      <dsp:nvSpPr>
        <dsp:cNvPr id="0" name=""/>
        <dsp:cNvSpPr/>
      </dsp:nvSpPr>
      <dsp:spPr>
        <a:xfrm>
          <a:off x="918664" y="435564"/>
          <a:ext cx="3851303" cy="3851303"/>
        </a:xfrm>
        <a:prstGeom prst="pie">
          <a:avLst>
            <a:gd name="adj1" fmla="val 1800000"/>
            <a:gd name="adj2" fmla="val 9000000"/>
          </a:avLst>
        </a:prstGeom>
        <a:gradFill rotWithShape="0">
          <a:gsLst>
            <a:gs pos="0">
              <a:schemeClr val="accent4">
                <a:hueOff val="-2232385"/>
                <a:satOff val="13449"/>
                <a:lumOff val="1078"/>
                <a:alphaOff val="0"/>
                <a:tint val="43000"/>
                <a:satMod val="165000"/>
              </a:schemeClr>
            </a:gs>
            <a:gs pos="55000">
              <a:schemeClr val="accent4">
                <a:hueOff val="-2232385"/>
                <a:satOff val="13449"/>
                <a:lumOff val="1078"/>
                <a:alphaOff val="0"/>
                <a:tint val="83000"/>
                <a:satMod val="155000"/>
              </a:schemeClr>
            </a:gs>
            <a:gs pos="100000">
              <a:schemeClr val="accent4">
                <a:hueOff val="-2232385"/>
                <a:satOff val="13449"/>
                <a:lumOff val="1078"/>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zh-TW" altLang="en-US" sz="4400" kern="1200" dirty="0">
              <a:latin typeface="微軟正黑體" pitchFamily="34" charset="-120"/>
              <a:ea typeface="微軟正黑體" pitchFamily="34" charset="-120"/>
            </a:rPr>
            <a:t>學習</a:t>
          </a:r>
        </a:p>
      </dsp:txBody>
      <dsp:txXfrm>
        <a:off x="1835641" y="2934326"/>
        <a:ext cx="2063198" cy="1008674"/>
      </dsp:txXfrm>
    </dsp:sp>
    <dsp:sp modelId="{26DF6A9E-7974-7E4B-BFB8-9B293AFD6F94}">
      <dsp:nvSpPr>
        <dsp:cNvPr id="0" name=""/>
        <dsp:cNvSpPr/>
      </dsp:nvSpPr>
      <dsp:spPr>
        <a:xfrm>
          <a:off x="839345" y="298017"/>
          <a:ext cx="3851303" cy="3851303"/>
        </a:xfrm>
        <a:prstGeom prst="pie">
          <a:avLst>
            <a:gd name="adj1" fmla="val 9000000"/>
            <a:gd name="adj2" fmla="val 16200000"/>
          </a:avLst>
        </a:prstGeom>
        <a:gradFill rotWithShape="0">
          <a:gsLst>
            <a:gs pos="0">
              <a:schemeClr val="accent4">
                <a:hueOff val="-4464770"/>
                <a:satOff val="26899"/>
                <a:lumOff val="2156"/>
                <a:alphaOff val="0"/>
                <a:tint val="43000"/>
                <a:satMod val="165000"/>
              </a:schemeClr>
            </a:gs>
            <a:gs pos="55000">
              <a:schemeClr val="accent4">
                <a:hueOff val="-4464770"/>
                <a:satOff val="26899"/>
                <a:lumOff val="2156"/>
                <a:alphaOff val="0"/>
                <a:tint val="83000"/>
                <a:satMod val="155000"/>
              </a:schemeClr>
            </a:gs>
            <a:gs pos="100000">
              <a:schemeClr val="accent4">
                <a:hueOff val="-4464770"/>
                <a:satOff val="26899"/>
                <a:lumOff val="2156"/>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zh-TW" altLang="en-US" sz="4400" kern="1200" dirty="0">
              <a:latin typeface="微軟正黑體" pitchFamily="34" charset="-120"/>
              <a:ea typeface="微軟正黑體" pitchFamily="34" charset="-120"/>
            </a:rPr>
            <a:t>未來</a:t>
          </a:r>
        </a:p>
      </dsp:txBody>
      <dsp:txXfrm>
        <a:off x="1285455" y="1114127"/>
        <a:ext cx="1375465" cy="1146221"/>
      </dsp:txXfrm>
    </dsp:sp>
    <dsp:sp modelId="{C5453D2E-0C72-6C45-B773-FF86B22EC44C}">
      <dsp:nvSpPr>
        <dsp:cNvPr id="0" name=""/>
        <dsp:cNvSpPr/>
      </dsp:nvSpPr>
      <dsp:spPr>
        <a:xfrm>
          <a:off x="759886" y="59603"/>
          <a:ext cx="4328131" cy="4328131"/>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tint val="43000"/>
                <a:satMod val="165000"/>
              </a:schemeClr>
            </a:gs>
            <a:gs pos="55000">
              <a:schemeClr val="accent4">
                <a:hueOff val="0"/>
                <a:satOff val="0"/>
                <a:lumOff val="0"/>
                <a:alphaOff val="0"/>
                <a:tint val="83000"/>
                <a:satMod val="155000"/>
              </a:schemeClr>
            </a:gs>
            <a:gs pos="100000">
              <a:schemeClr val="accent4">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1B3941-52D2-1140-AA5B-9FFEC4763936}">
      <dsp:nvSpPr>
        <dsp:cNvPr id="0" name=""/>
        <dsp:cNvSpPr/>
      </dsp:nvSpPr>
      <dsp:spPr>
        <a:xfrm>
          <a:off x="680250" y="196906"/>
          <a:ext cx="4328131" cy="4328131"/>
        </a:xfrm>
        <a:prstGeom prst="circularArrow">
          <a:avLst>
            <a:gd name="adj1" fmla="val 5085"/>
            <a:gd name="adj2" fmla="val 327528"/>
            <a:gd name="adj3" fmla="val 8671970"/>
            <a:gd name="adj4" fmla="val 1800502"/>
            <a:gd name="adj5" fmla="val 5932"/>
          </a:avLst>
        </a:prstGeom>
        <a:gradFill rotWithShape="0">
          <a:gsLst>
            <a:gs pos="0">
              <a:schemeClr val="accent4">
                <a:hueOff val="-2232385"/>
                <a:satOff val="13449"/>
                <a:lumOff val="1078"/>
                <a:alphaOff val="0"/>
                <a:tint val="43000"/>
                <a:satMod val="165000"/>
              </a:schemeClr>
            </a:gs>
            <a:gs pos="55000">
              <a:schemeClr val="accent4">
                <a:hueOff val="-2232385"/>
                <a:satOff val="13449"/>
                <a:lumOff val="1078"/>
                <a:alphaOff val="0"/>
                <a:tint val="83000"/>
                <a:satMod val="155000"/>
              </a:schemeClr>
            </a:gs>
            <a:gs pos="100000">
              <a:schemeClr val="accent4">
                <a:hueOff val="-2232385"/>
                <a:satOff val="13449"/>
                <a:lumOff val="1078"/>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EE4CF40-C438-2F46-AE7E-6216E1C4FD01}">
      <dsp:nvSpPr>
        <dsp:cNvPr id="0" name=""/>
        <dsp:cNvSpPr/>
      </dsp:nvSpPr>
      <dsp:spPr>
        <a:xfrm>
          <a:off x="600613" y="59603"/>
          <a:ext cx="4328131" cy="4328131"/>
        </a:xfrm>
        <a:prstGeom prst="circularArrow">
          <a:avLst>
            <a:gd name="adj1" fmla="val 5085"/>
            <a:gd name="adj2" fmla="val 327528"/>
            <a:gd name="adj3" fmla="val 15873039"/>
            <a:gd name="adj4" fmla="val 9000000"/>
            <a:gd name="adj5" fmla="val 5932"/>
          </a:avLst>
        </a:prstGeom>
        <a:gradFill rotWithShape="0">
          <a:gsLst>
            <a:gs pos="0">
              <a:schemeClr val="accent4">
                <a:hueOff val="-4464770"/>
                <a:satOff val="26899"/>
                <a:lumOff val="2156"/>
                <a:alphaOff val="0"/>
                <a:tint val="43000"/>
                <a:satMod val="165000"/>
              </a:schemeClr>
            </a:gs>
            <a:gs pos="55000">
              <a:schemeClr val="accent4">
                <a:hueOff val="-4464770"/>
                <a:satOff val="26899"/>
                <a:lumOff val="2156"/>
                <a:alphaOff val="0"/>
                <a:tint val="83000"/>
                <a:satMod val="155000"/>
              </a:schemeClr>
            </a:gs>
            <a:gs pos="100000">
              <a:schemeClr val="accent4">
                <a:hueOff val="-4464770"/>
                <a:satOff val="26899"/>
                <a:lumOff val="2156"/>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B71C3-CAF3-4711-B290-089FBE24593B}" type="datetimeFigureOut">
              <a:rPr lang="zh-TW" altLang="en-US" smtClean="0"/>
              <a:t>2021/4/22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35F7B-A56D-4745-B5D3-48037D7E1EAB}" type="slidenum">
              <a:rPr lang="zh-TW" altLang="en-US" smtClean="0"/>
              <a:t>‹#›</a:t>
            </a:fld>
            <a:endParaRPr lang="zh-TW" altLang="en-US"/>
          </a:p>
        </p:txBody>
      </p:sp>
    </p:spTree>
    <p:extLst>
      <p:ext uri="{BB962C8B-B14F-4D97-AF65-F5344CB8AC3E}">
        <p14:creationId xmlns:p14="http://schemas.microsoft.com/office/powerpoint/2010/main" val="7683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8646707-6BBD-41A9-B4DF-0C76A73A2D2A}" type="slidenum">
              <a:rPr lang="en-US" altLang="zh-TW" smtClean="0"/>
              <a:t>21</a:t>
            </a:fld>
            <a:endParaRPr lang="zh-TW" altLang="en-US"/>
          </a:p>
        </p:txBody>
      </p:sp>
    </p:spTree>
    <p:extLst>
      <p:ext uri="{BB962C8B-B14F-4D97-AF65-F5344CB8AC3E}">
        <p14:creationId xmlns:p14="http://schemas.microsoft.com/office/powerpoint/2010/main" val="361965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8646707-6BBD-41A9-B4DF-0C76A73A2D2A}" type="slidenum">
              <a:rPr lang="en-US" altLang="zh-TW" smtClean="0"/>
              <a:t>22</a:t>
            </a:fld>
            <a:endParaRPr lang="zh-TW" altLang="en-US"/>
          </a:p>
        </p:txBody>
      </p:sp>
    </p:spTree>
    <p:extLst>
      <p:ext uri="{BB962C8B-B14F-4D97-AF65-F5344CB8AC3E}">
        <p14:creationId xmlns:p14="http://schemas.microsoft.com/office/powerpoint/2010/main" val="3619651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www.1ppt.com/tubiao/" TargetMode="External"/><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12192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636001" y="1295400"/>
            <a:ext cx="1201831"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721601" y="1905001"/>
            <a:ext cx="1653948"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940800" y="2209800"/>
            <a:ext cx="24384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508000" y="381002"/>
            <a:ext cx="10363200" cy="761999"/>
          </a:xfrm>
        </p:spPr>
        <p:txBody>
          <a:bodyPr anchor="t"/>
          <a:lstStyle>
            <a:lvl1pPr algn="l" eaLnBrk="1" latinLnBrk="0" hangingPunct="1">
              <a:defRPr kumimoji="0" lang="zh-TW">
                <a:latin typeface="Georgia" pitchFamily="18" charset="0"/>
              </a:defRPr>
            </a:lvl1pPr>
          </a:lstStyle>
          <a:p>
            <a:pPr eaLnBrk="1" latinLnBrk="0" hangingPunct="1"/>
            <a:r>
              <a:rPr lang="zh-TW" altLang="en-US"/>
              <a:t>按一下以編輯母片標題樣式</a:t>
            </a:r>
            <a:endParaRPr/>
          </a:p>
        </p:txBody>
      </p:sp>
      <p:sp>
        <p:nvSpPr>
          <p:cNvPr id="3" name="Subtitle 2"/>
          <p:cNvSpPr>
            <a:spLocks noGrp="1"/>
          </p:cNvSpPr>
          <p:nvPr>
            <p:ph type="subTitle" idx="1" hasCustomPrompt="1"/>
          </p:nvPr>
        </p:nvSpPr>
        <p:spPr>
          <a:xfrm>
            <a:off x="586597" y="1219200"/>
            <a:ext cx="7033403" cy="1295400"/>
          </a:xfrm>
        </p:spPr>
        <p:txBody>
          <a:bodyPr>
            <a:normAutofit/>
          </a:bodyPr>
          <a:lstStyle>
            <a:lvl1pPr marL="0" indent="0" algn="l" eaLnBrk="1" latinLnBrk="0" hangingPunct="1">
              <a:buNone/>
              <a:defRPr kumimoji="0" lang="zh-TW" sz="1600" baseline="0">
                <a:solidFill>
                  <a:schemeClr val="tx1"/>
                </a:solidFill>
                <a:latin typeface="Georgia" pitchFamily="18" charset="0"/>
              </a:defRPr>
            </a:lvl1pPr>
            <a:lvl2pPr marL="457200" indent="0" algn="ctr" eaLnBrk="1" latinLnBrk="0" hangingPunct="1">
              <a:buNone/>
              <a:defRPr kumimoji="0" lang="zh-TW">
                <a:solidFill>
                  <a:schemeClr val="tx1">
                    <a:tint val="75000"/>
                  </a:schemeClr>
                </a:solidFill>
              </a:defRPr>
            </a:lvl2pPr>
            <a:lvl3pPr marL="914400" indent="0" algn="ctr" eaLnBrk="1" latinLnBrk="0" hangingPunct="1">
              <a:buNone/>
              <a:defRPr kumimoji="0" lang="zh-TW">
                <a:solidFill>
                  <a:schemeClr val="tx1">
                    <a:tint val="75000"/>
                  </a:schemeClr>
                </a:solidFill>
              </a:defRPr>
            </a:lvl3pPr>
            <a:lvl4pPr marL="1371600" indent="0" algn="ctr" eaLnBrk="1" latinLnBrk="0" hangingPunct="1">
              <a:buNone/>
              <a:defRPr kumimoji="0" lang="zh-TW">
                <a:solidFill>
                  <a:schemeClr val="tx1">
                    <a:tint val="75000"/>
                  </a:schemeClr>
                </a:solidFill>
              </a:defRPr>
            </a:lvl4pPr>
            <a:lvl5pPr marL="1828800" indent="0" algn="ctr" eaLnBrk="1" latinLnBrk="0" hangingPunct="1">
              <a:buNone/>
              <a:defRPr kumimoji="0" lang="zh-TW">
                <a:solidFill>
                  <a:schemeClr val="tx1">
                    <a:tint val="75000"/>
                  </a:schemeClr>
                </a:solidFill>
              </a:defRPr>
            </a:lvl5pPr>
            <a:lvl6pPr marL="2286000" indent="0" algn="ctr" eaLnBrk="1" latinLnBrk="0" hangingPunct="1">
              <a:buNone/>
              <a:defRPr kumimoji="0" lang="zh-TW">
                <a:solidFill>
                  <a:schemeClr val="tx1">
                    <a:tint val="75000"/>
                  </a:schemeClr>
                </a:solidFill>
              </a:defRPr>
            </a:lvl6pPr>
            <a:lvl7pPr marL="2743200" indent="0" algn="ctr" eaLnBrk="1" latinLnBrk="0" hangingPunct="1">
              <a:buNone/>
              <a:defRPr kumimoji="0" lang="zh-TW">
                <a:solidFill>
                  <a:schemeClr val="tx1">
                    <a:tint val="75000"/>
                  </a:schemeClr>
                </a:solidFill>
              </a:defRPr>
            </a:lvl7pPr>
            <a:lvl8pPr marL="3200400" indent="0" algn="ctr" eaLnBrk="1" latinLnBrk="0" hangingPunct="1">
              <a:buNone/>
              <a:defRPr kumimoji="0" lang="zh-TW">
                <a:solidFill>
                  <a:schemeClr val="tx1">
                    <a:tint val="75000"/>
                  </a:schemeClr>
                </a:solidFill>
              </a:defRPr>
            </a:lvl8pPr>
            <a:lvl9pPr marL="3657600" indent="0" algn="ctr" eaLnBrk="1" latinLnBrk="0" hangingPunct="1">
              <a:buNone/>
              <a:defRPr kumimoji="0" lang="zh-TW">
                <a:solidFill>
                  <a:schemeClr val="tx1">
                    <a:tint val="75000"/>
                  </a:schemeClr>
                </a:solidFill>
              </a:defRPr>
            </a:lvl9pPr>
          </a:lstStyle>
          <a:p>
            <a:r>
              <a:rPr kumimoji="0" lang="zh-TW"/>
              <a:t>按一下以編輯</a:t>
            </a:r>
          </a:p>
        </p:txBody>
      </p:sp>
      <p:sp>
        <p:nvSpPr>
          <p:cNvPr id="4" name="Date Placeholder 3"/>
          <p:cNvSpPr>
            <a:spLocks noGrp="1"/>
          </p:cNvSpPr>
          <p:nvPr>
            <p:ph type="dt" sz="half" idx="10"/>
          </p:nvPr>
        </p:nvSpPr>
        <p:spPr/>
        <p:txBody>
          <a:bodyPr/>
          <a:lstStyle/>
          <a:p>
            <a:fld id="{F922158D-428B-4987-8B28-745A2AFA1252}" type="datetimeFigureOut">
              <a:t>2021/4/22</a:t>
            </a:fld>
            <a:endParaRPr kumimoji="0" lang="zh-TW"/>
          </a:p>
        </p:txBody>
      </p:sp>
      <p:sp>
        <p:nvSpPr>
          <p:cNvPr id="5" name="Footer Placeholder 4"/>
          <p:cNvSpPr>
            <a:spLocks noGrp="1"/>
          </p:cNvSpPr>
          <p:nvPr>
            <p:ph type="ftr" sz="quarter" idx="11"/>
          </p:nvPr>
        </p:nvSpPr>
        <p:spPr/>
        <p:txBody>
          <a:bodyPr/>
          <a:lstStyle/>
          <a:p>
            <a:endParaRPr kumimoji="0" lang="zh-TW"/>
          </a:p>
        </p:txBody>
      </p:sp>
      <p:sp>
        <p:nvSpPr>
          <p:cNvPr id="6" name="Slide Number Placeholder 5"/>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9041299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a:t>按一下以編輯母片標題樣式</a:t>
            </a:r>
            <a:endParaRPr/>
          </a:p>
        </p:txBody>
      </p:sp>
      <p:sp>
        <p:nvSpPr>
          <p:cNvPr id="3" name="Vertical Text Placeholder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4" name="Date Placeholder 3"/>
          <p:cNvSpPr>
            <a:spLocks noGrp="1"/>
          </p:cNvSpPr>
          <p:nvPr>
            <p:ph type="dt" sz="half" idx="10"/>
          </p:nvPr>
        </p:nvSpPr>
        <p:spPr/>
        <p:txBody>
          <a:bodyPr/>
          <a:lstStyle/>
          <a:p>
            <a:fld id="{F922158D-428B-4987-8B28-745A2AFA1252}" type="datetimeFigureOut">
              <a:t>2021/4/22</a:t>
            </a:fld>
            <a:endParaRPr kumimoji="0" lang="zh-TW"/>
          </a:p>
        </p:txBody>
      </p:sp>
      <p:sp>
        <p:nvSpPr>
          <p:cNvPr id="5" name="Footer Placeholder 4"/>
          <p:cNvSpPr>
            <a:spLocks noGrp="1"/>
          </p:cNvSpPr>
          <p:nvPr>
            <p:ph type="ftr" sz="quarter" idx="11"/>
          </p:nvPr>
        </p:nvSpPr>
        <p:spPr/>
        <p:txBody>
          <a:bodyPr/>
          <a:lstStyle/>
          <a:p>
            <a:endParaRPr kumimoji="0" lang="zh-TW"/>
          </a:p>
        </p:txBody>
      </p:sp>
      <p:sp>
        <p:nvSpPr>
          <p:cNvPr id="6" name="Slide Number Placeholder 5"/>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16804568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1"/>
            <a:ext cx="2743200" cy="5211763"/>
          </a:xfrm>
        </p:spPr>
        <p:txBody>
          <a:bodyPr vert="eaVert"/>
          <a:lstStyle/>
          <a:p>
            <a:pPr eaLnBrk="1" latinLnBrk="0" hangingPunct="1"/>
            <a:r>
              <a:rPr lang="zh-TW" altLang="en-US"/>
              <a:t>按一下以編輯母片標題樣式</a:t>
            </a:r>
            <a:endParaRPr/>
          </a:p>
        </p:txBody>
      </p:sp>
      <p:sp>
        <p:nvSpPr>
          <p:cNvPr id="3" name="Vertical Text Placeholder 2"/>
          <p:cNvSpPr>
            <a:spLocks noGrp="1"/>
          </p:cNvSpPr>
          <p:nvPr>
            <p:ph type="body" orient="vert" idx="1"/>
          </p:nvPr>
        </p:nvSpPr>
        <p:spPr>
          <a:xfrm>
            <a:off x="609600" y="914401"/>
            <a:ext cx="8026400" cy="5211763"/>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4" name="Date Placeholder 3"/>
          <p:cNvSpPr>
            <a:spLocks noGrp="1"/>
          </p:cNvSpPr>
          <p:nvPr>
            <p:ph type="dt" sz="half" idx="10"/>
          </p:nvPr>
        </p:nvSpPr>
        <p:spPr/>
        <p:txBody>
          <a:bodyPr/>
          <a:lstStyle/>
          <a:p>
            <a:fld id="{F922158D-428B-4987-8B28-745A2AFA1252}" type="datetimeFigureOut">
              <a:t>2021/4/22</a:t>
            </a:fld>
            <a:endParaRPr kumimoji="0" lang="zh-TW"/>
          </a:p>
        </p:txBody>
      </p:sp>
      <p:sp>
        <p:nvSpPr>
          <p:cNvPr id="5" name="Footer Placeholder 4"/>
          <p:cNvSpPr>
            <a:spLocks noGrp="1"/>
          </p:cNvSpPr>
          <p:nvPr>
            <p:ph type="ftr" sz="quarter" idx="11"/>
          </p:nvPr>
        </p:nvSpPr>
        <p:spPr/>
        <p:txBody>
          <a:bodyPr/>
          <a:lstStyle/>
          <a:p>
            <a:endParaRPr kumimoji="0" lang="zh-TW"/>
          </a:p>
        </p:txBody>
      </p:sp>
      <p:sp>
        <p:nvSpPr>
          <p:cNvPr id="6" name="Slide Number Placeholder 5"/>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227280515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5" name="矩形 4"/>
          <p:cNvSpPr/>
          <p:nvPr userDrawn="1"/>
        </p:nvSpPr>
        <p:spPr bwMode="auto">
          <a:xfrm>
            <a:off x="0" y="-14288"/>
            <a:ext cx="12192000" cy="871538"/>
          </a:xfrm>
          <a:prstGeom prst="rect">
            <a:avLst/>
          </a:prstGeom>
          <a:blipFill dpi="0" rotWithShape="1">
            <a:blip r:embed="rId2"/>
            <a:srcRect/>
            <a:tile tx="-2457450" ty="0" sx="59000" sy="59000" flip="x" algn="r"/>
          </a:blipFill>
          <a:ln w="0">
            <a:noFill/>
          </a:ln>
          <a:scene3d>
            <a:camera prst="perspective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矩形 1"/>
          <p:cNvSpPr/>
          <p:nvPr userDrawn="1"/>
        </p:nvSpPr>
        <p:spPr>
          <a:xfrm>
            <a:off x="-10583" y="6042026"/>
            <a:ext cx="12251268"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8000" contrast="33000"/>
                    </a14:imgEffect>
                  </a14:imgLayer>
                </a14:imgProps>
              </a:ext>
            </a:extLst>
          </a:blip>
          <a:srcRect/>
          <a:stretch>
            <a:fillRect/>
          </a:stretch>
        </p:blipFill>
        <p:spPr bwMode="auto">
          <a:xfrm>
            <a:off x="-15833" y="792943"/>
            <a:ext cx="12256517" cy="5372361"/>
          </a:xfrm>
          <a:prstGeom prst="rect">
            <a:avLst/>
          </a:prstGeom>
          <a:noFill/>
          <a:ln w="9525">
            <a:noFill/>
            <a:miter lim="800000"/>
            <a:headEnd/>
            <a:tailEnd/>
          </a:ln>
        </p:spPr>
      </p:pic>
      <p:pic>
        <p:nvPicPr>
          <p:cNvPr id="6" name="Picture 6"/>
          <p:cNvPicPr>
            <a:picLocks noChangeAspect="1" noChangeArrowheads="1"/>
          </p:cNvPicPr>
          <p:nvPr userDrawn="1"/>
        </p:nvPicPr>
        <p:blipFill>
          <a:blip r:embed="rId5"/>
          <a:srcRect/>
          <a:stretch>
            <a:fillRect/>
          </a:stretch>
        </p:blipFill>
        <p:spPr bwMode="auto">
          <a:xfrm flipH="1">
            <a:off x="4419437" y="6345219"/>
            <a:ext cx="7772400" cy="276225"/>
          </a:xfrm>
          <a:prstGeom prst="rect">
            <a:avLst/>
          </a:prstGeom>
          <a:noFill/>
          <a:ln w="9525">
            <a:noFill/>
            <a:miter lim="800000"/>
            <a:headEnd/>
            <a:tailEnd/>
          </a:ln>
        </p:spPr>
      </p:pic>
      <p:pic>
        <p:nvPicPr>
          <p:cNvPr id="7" name="图片 11" descr="png素材 (276).png"/>
          <p:cNvPicPr>
            <a:picLocks noChangeAspect="1"/>
          </p:cNvPicPr>
          <p:nvPr userDrawn="1"/>
        </p:nvPicPr>
        <p:blipFill>
          <a:blip r:embed="rId6"/>
          <a:srcRect/>
          <a:stretch>
            <a:fillRect/>
          </a:stretch>
        </p:blipFill>
        <p:spPr bwMode="auto">
          <a:xfrm>
            <a:off x="0" y="2654"/>
            <a:ext cx="1047725" cy="785794"/>
          </a:xfrm>
          <a:prstGeom prst="rect">
            <a:avLst/>
          </a:prstGeom>
          <a:noFill/>
          <a:ln w="9525">
            <a:noFill/>
            <a:miter lim="800000"/>
            <a:headEnd/>
            <a:tailEnd/>
          </a:ln>
        </p:spPr>
      </p:pic>
      <p:sp>
        <p:nvSpPr>
          <p:cNvPr id="8" name="矩形 7"/>
          <p:cNvSpPr/>
          <p:nvPr userDrawn="1"/>
        </p:nvSpPr>
        <p:spPr bwMode="auto">
          <a:xfrm>
            <a:off x="6288022" y="332656"/>
            <a:ext cx="5893495" cy="369332"/>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zh-TW" altLang="en-US" sz="1800" b="0" spc="0" dirty="0">
                <a:solidFill>
                  <a:schemeClr val="bg1"/>
                </a:solidFill>
                <a:latin typeface="Arial Unicode MS" pitchFamily="34" charset="-122"/>
                <a:ea typeface="Arial Unicode MS" pitchFamily="34" charset="-122"/>
                <a:cs typeface="Arial Unicode MS" pitchFamily="34" charset="-122"/>
              </a:rPr>
              <a:t>生活英語面面觀  課程評鑑計畫</a:t>
            </a:r>
            <a:endParaRPr lang="zh-CN" altLang="en-US" sz="1800" b="0" spc="0" dirty="0">
              <a:solidFill>
                <a:schemeClr val="bg1"/>
              </a:solidFill>
              <a:latin typeface="Arial Unicode MS" pitchFamily="34" charset="-122"/>
              <a:ea typeface="Arial Unicode MS" pitchFamily="34" charset="-122"/>
              <a:cs typeface="Arial Unicode MS" pitchFamily="34" charset="-122"/>
            </a:endParaRPr>
          </a:p>
        </p:txBody>
      </p:sp>
      <p:sp>
        <p:nvSpPr>
          <p:cNvPr id="9" name="TextBox 8"/>
          <p:cNvSpPr txBox="1"/>
          <p:nvPr userDrawn="1"/>
        </p:nvSpPr>
        <p:spPr bwMode="auto">
          <a:xfrm>
            <a:off x="4463820" y="6347070"/>
            <a:ext cx="5664629" cy="307777"/>
          </a:xfrm>
          <a:prstGeom prst="rect">
            <a:avLst/>
          </a:prstGeom>
          <a:noFill/>
        </p:spPr>
        <p:txBody>
          <a:bodyPr wrap="square">
            <a:spAutoFit/>
          </a:bodyPr>
          <a:lstStyle/>
          <a:p>
            <a:pPr algn="ctr">
              <a:defRPr/>
            </a:pPr>
            <a:r>
              <a:rPr lang="zh-TW" altLang="en-US" sz="1400" spc="300" dirty="0">
                <a:solidFill>
                  <a:schemeClr val="bg1"/>
                </a:solidFill>
                <a:latin typeface="微软雅黑" pitchFamily="34" charset="-122"/>
                <a:ea typeface="微软雅黑" pitchFamily="34" charset="-122"/>
              </a:rPr>
              <a:t>大觀國中</a:t>
            </a:r>
            <a:endParaRPr lang="zh-CN" altLang="en-US" sz="1400" spc="300" dirty="0">
              <a:solidFill>
                <a:schemeClr val="bg1"/>
              </a:solidFill>
              <a:latin typeface="微软雅黑" pitchFamily="34" charset="-122"/>
              <a:ea typeface="微软雅黑" pitchFamily="34" charset="-122"/>
            </a:endParaRPr>
          </a:p>
        </p:txBody>
      </p:sp>
      <p:sp>
        <p:nvSpPr>
          <p:cNvPr id="10" name="Freeform 2670"/>
          <p:cNvSpPr>
            <a:spLocks noEditPoints="1"/>
          </p:cNvSpPr>
          <p:nvPr userDrawn="1"/>
        </p:nvSpPr>
        <p:spPr bwMode="auto">
          <a:xfrm>
            <a:off x="3714734" y="6273138"/>
            <a:ext cx="537633" cy="406400"/>
          </a:xfrm>
          <a:custGeom>
            <a:avLst/>
            <a:gdLst>
              <a:gd name="T0" fmla="*/ 73 w 300"/>
              <a:gd name="T1" fmla="*/ 144 h 302"/>
              <a:gd name="T2" fmla="*/ 58 w 300"/>
              <a:gd name="T3" fmla="*/ 153 h 302"/>
              <a:gd name="T4" fmla="*/ 41 w 300"/>
              <a:gd name="T5" fmla="*/ 156 h 302"/>
              <a:gd name="T6" fmla="*/ 15 w 300"/>
              <a:gd name="T7" fmla="*/ 156 h 302"/>
              <a:gd name="T8" fmla="*/ 4 w 300"/>
              <a:gd name="T9" fmla="*/ 151 h 302"/>
              <a:gd name="T10" fmla="*/ 2 w 300"/>
              <a:gd name="T11" fmla="*/ 147 h 302"/>
              <a:gd name="T12" fmla="*/ 0 w 300"/>
              <a:gd name="T13" fmla="*/ 113 h 302"/>
              <a:gd name="T14" fmla="*/ 0 w 300"/>
              <a:gd name="T15" fmla="*/ 104 h 302"/>
              <a:gd name="T16" fmla="*/ 7 w 300"/>
              <a:gd name="T17" fmla="*/ 90 h 302"/>
              <a:gd name="T18" fmla="*/ 82 w 300"/>
              <a:gd name="T19" fmla="*/ 12 h 302"/>
              <a:gd name="T20" fmla="*/ 89 w 300"/>
              <a:gd name="T21" fmla="*/ 7 h 302"/>
              <a:gd name="T22" fmla="*/ 104 w 300"/>
              <a:gd name="T23" fmla="*/ 2 h 302"/>
              <a:gd name="T24" fmla="*/ 113 w 300"/>
              <a:gd name="T25" fmla="*/ 0 h 302"/>
              <a:gd name="T26" fmla="*/ 129 w 300"/>
              <a:gd name="T27" fmla="*/ 3 h 302"/>
              <a:gd name="T28" fmla="*/ 142 w 300"/>
              <a:gd name="T29" fmla="*/ 12 h 302"/>
              <a:gd name="T30" fmla="*/ 148 w 300"/>
              <a:gd name="T31" fmla="*/ 19 h 302"/>
              <a:gd name="T32" fmla="*/ 154 w 300"/>
              <a:gd name="T33" fmla="*/ 34 h 302"/>
              <a:gd name="T34" fmla="*/ 154 w 300"/>
              <a:gd name="T35" fmla="*/ 43 h 302"/>
              <a:gd name="T36" fmla="*/ 152 w 300"/>
              <a:gd name="T37" fmla="*/ 59 h 302"/>
              <a:gd name="T38" fmla="*/ 142 w 300"/>
              <a:gd name="T39" fmla="*/ 73 h 302"/>
              <a:gd name="T40" fmla="*/ 21 w 300"/>
              <a:gd name="T41" fmla="*/ 97 h 302"/>
              <a:gd name="T42" fmla="*/ 18 w 300"/>
              <a:gd name="T43" fmla="*/ 100 h 302"/>
              <a:gd name="T44" fmla="*/ 15 w 300"/>
              <a:gd name="T45" fmla="*/ 109 h 302"/>
              <a:gd name="T46" fmla="*/ 15 w 300"/>
              <a:gd name="T47" fmla="*/ 118 h 302"/>
              <a:gd name="T48" fmla="*/ 19 w 300"/>
              <a:gd name="T49" fmla="*/ 117 h 302"/>
              <a:gd name="T50" fmla="*/ 22 w 300"/>
              <a:gd name="T51" fmla="*/ 118 h 302"/>
              <a:gd name="T52" fmla="*/ 30 w 300"/>
              <a:gd name="T53" fmla="*/ 120 h 302"/>
              <a:gd name="T54" fmla="*/ 33 w 300"/>
              <a:gd name="T55" fmla="*/ 123 h 302"/>
              <a:gd name="T56" fmla="*/ 37 w 300"/>
              <a:gd name="T57" fmla="*/ 130 h 302"/>
              <a:gd name="T58" fmla="*/ 38 w 300"/>
              <a:gd name="T59" fmla="*/ 136 h 302"/>
              <a:gd name="T60" fmla="*/ 38 w 300"/>
              <a:gd name="T61" fmla="*/ 141 h 302"/>
              <a:gd name="T62" fmla="*/ 41 w 300"/>
              <a:gd name="T63" fmla="*/ 141 h 302"/>
              <a:gd name="T64" fmla="*/ 52 w 300"/>
              <a:gd name="T65" fmla="*/ 138 h 302"/>
              <a:gd name="T66" fmla="*/ 59 w 300"/>
              <a:gd name="T67" fmla="*/ 134 h 302"/>
              <a:gd name="T68" fmla="*/ 62 w 300"/>
              <a:gd name="T69" fmla="*/ 130 h 302"/>
              <a:gd name="T70" fmla="*/ 65 w 300"/>
              <a:gd name="T71" fmla="*/ 122 h 302"/>
              <a:gd name="T72" fmla="*/ 65 w 300"/>
              <a:gd name="T73" fmla="*/ 117 h 302"/>
              <a:gd name="T74" fmla="*/ 63 w 300"/>
              <a:gd name="T75" fmla="*/ 106 h 302"/>
              <a:gd name="T76" fmla="*/ 58 w 300"/>
              <a:gd name="T77" fmla="*/ 97 h 302"/>
              <a:gd name="T78" fmla="*/ 54 w 300"/>
              <a:gd name="T79" fmla="*/ 94 h 302"/>
              <a:gd name="T80" fmla="*/ 44 w 300"/>
              <a:gd name="T81" fmla="*/ 90 h 302"/>
              <a:gd name="T82" fmla="*/ 38 w 300"/>
              <a:gd name="T83" fmla="*/ 90 h 302"/>
              <a:gd name="T84" fmla="*/ 30 w 300"/>
              <a:gd name="T85" fmla="*/ 91 h 302"/>
              <a:gd name="T86" fmla="*/ 21 w 300"/>
              <a:gd name="T87" fmla="*/ 97 h 302"/>
              <a:gd name="T88" fmla="*/ 81 w 300"/>
              <a:gd name="T89" fmla="*/ 113 h 302"/>
              <a:gd name="T90" fmla="*/ 132 w 300"/>
              <a:gd name="T91" fmla="*/ 62 h 302"/>
              <a:gd name="T92" fmla="*/ 137 w 300"/>
              <a:gd name="T93" fmla="*/ 54 h 302"/>
              <a:gd name="T94" fmla="*/ 139 w 300"/>
              <a:gd name="T95" fmla="*/ 43 h 302"/>
              <a:gd name="T96" fmla="*/ 139 w 300"/>
              <a:gd name="T97" fmla="*/ 37 h 302"/>
              <a:gd name="T98" fmla="*/ 135 w 300"/>
              <a:gd name="T99" fmla="*/ 28 h 302"/>
              <a:gd name="T100" fmla="*/ 132 w 300"/>
              <a:gd name="T101" fmla="*/ 24 h 302"/>
              <a:gd name="T102" fmla="*/ 123 w 300"/>
              <a:gd name="T103" fmla="*/ 18 h 302"/>
              <a:gd name="T104" fmla="*/ 113 w 300"/>
              <a:gd name="T105" fmla="*/ 15 h 302"/>
              <a:gd name="T106" fmla="*/ 107 w 300"/>
              <a:gd name="T107" fmla="*/ 16 h 302"/>
              <a:gd name="T108" fmla="*/ 97 w 300"/>
              <a:gd name="T109" fmla="*/ 21 h 302"/>
              <a:gd name="T110" fmla="*/ 41 w 300"/>
              <a:gd name="T111" fmla="*/ 74 h 302"/>
              <a:gd name="T112" fmla="*/ 49 w 300"/>
              <a:gd name="T113" fmla="*/ 75 h 302"/>
              <a:gd name="T114" fmla="*/ 63 w 300"/>
              <a:gd name="T115" fmla="*/ 82 h 302"/>
              <a:gd name="T116" fmla="*/ 69 w 300"/>
              <a:gd name="T117" fmla="*/ 86 h 302"/>
              <a:gd name="T118" fmla="*/ 77 w 300"/>
              <a:gd name="T119" fmla="*/ 99 h 302"/>
              <a:gd name="T120" fmla="*/ 81 w 300"/>
              <a:gd name="T121" fmla="*/ 113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02"/>
              <a:gd name="T185" fmla="*/ 300 w 300"/>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02">
                <a:moveTo>
                  <a:pt x="140" y="278"/>
                </a:moveTo>
                <a:lnTo>
                  <a:pt x="140" y="278"/>
                </a:lnTo>
                <a:lnTo>
                  <a:pt x="128" y="288"/>
                </a:lnTo>
                <a:lnTo>
                  <a:pt x="114" y="296"/>
                </a:lnTo>
                <a:lnTo>
                  <a:pt x="98" y="300"/>
                </a:lnTo>
                <a:lnTo>
                  <a:pt x="82" y="302"/>
                </a:lnTo>
                <a:lnTo>
                  <a:pt x="30" y="302"/>
                </a:lnTo>
                <a:lnTo>
                  <a:pt x="18" y="300"/>
                </a:lnTo>
                <a:lnTo>
                  <a:pt x="8" y="292"/>
                </a:lnTo>
                <a:lnTo>
                  <a:pt x="2" y="284"/>
                </a:lnTo>
                <a:lnTo>
                  <a:pt x="0" y="272"/>
                </a:lnTo>
                <a:lnTo>
                  <a:pt x="0" y="218"/>
                </a:lnTo>
                <a:lnTo>
                  <a:pt x="0" y="202"/>
                </a:lnTo>
                <a:lnTo>
                  <a:pt x="6" y="188"/>
                </a:lnTo>
                <a:lnTo>
                  <a:pt x="14" y="174"/>
                </a:lnTo>
                <a:lnTo>
                  <a:pt x="24" y="160"/>
                </a:lnTo>
                <a:lnTo>
                  <a:pt x="160" y="24"/>
                </a:lnTo>
                <a:lnTo>
                  <a:pt x="172" y="14"/>
                </a:lnTo>
                <a:lnTo>
                  <a:pt x="186" y="6"/>
                </a:lnTo>
                <a:lnTo>
                  <a:pt x="202" y="2"/>
                </a:lnTo>
                <a:lnTo>
                  <a:pt x="218" y="0"/>
                </a:lnTo>
                <a:lnTo>
                  <a:pt x="234" y="2"/>
                </a:lnTo>
                <a:lnTo>
                  <a:pt x="250" y="6"/>
                </a:lnTo>
                <a:lnTo>
                  <a:pt x="264" y="14"/>
                </a:lnTo>
                <a:lnTo>
                  <a:pt x="276" y="24"/>
                </a:lnTo>
                <a:lnTo>
                  <a:pt x="288" y="38"/>
                </a:lnTo>
                <a:lnTo>
                  <a:pt x="294" y="52"/>
                </a:lnTo>
                <a:lnTo>
                  <a:pt x="300" y="66"/>
                </a:lnTo>
                <a:lnTo>
                  <a:pt x="300" y="84"/>
                </a:lnTo>
                <a:lnTo>
                  <a:pt x="300" y="100"/>
                </a:lnTo>
                <a:lnTo>
                  <a:pt x="294" y="116"/>
                </a:lnTo>
                <a:lnTo>
                  <a:pt x="288" y="130"/>
                </a:lnTo>
                <a:lnTo>
                  <a:pt x="276" y="142"/>
                </a:lnTo>
                <a:lnTo>
                  <a:pt x="140" y="278"/>
                </a:lnTo>
                <a:close/>
                <a:moveTo>
                  <a:pt x="42" y="186"/>
                </a:moveTo>
                <a:lnTo>
                  <a:pt x="42" y="186"/>
                </a:lnTo>
                <a:lnTo>
                  <a:pt x="36" y="194"/>
                </a:lnTo>
                <a:lnTo>
                  <a:pt x="32" y="202"/>
                </a:lnTo>
                <a:lnTo>
                  <a:pt x="30" y="210"/>
                </a:lnTo>
                <a:lnTo>
                  <a:pt x="30" y="218"/>
                </a:lnTo>
                <a:lnTo>
                  <a:pt x="30" y="228"/>
                </a:lnTo>
                <a:lnTo>
                  <a:pt x="38" y="226"/>
                </a:lnTo>
                <a:lnTo>
                  <a:pt x="44" y="228"/>
                </a:lnTo>
                <a:lnTo>
                  <a:pt x="52" y="230"/>
                </a:lnTo>
                <a:lnTo>
                  <a:pt x="58" y="232"/>
                </a:lnTo>
                <a:lnTo>
                  <a:pt x="64" y="238"/>
                </a:lnTo>
                <a:lnTo>
                  <a:pt x="68" y="244"/>
                </a:lnTo>
                <a:lnTo>
                  <a:pt x="72" y="250"/>
                </a:lnTo>
                <a:lnTo>
                  <a:pt x="74" y="256"/>
                </a:lnTo>
                <a:lnTo>
                  <a:pt x="74" y="264"/>
                </a:lnTo>
                <a:lnTo>
                  <a:pt x="74" y="272"/>
                </a:lnTo>
                <a:lnTo>
                  <a:pt x="82" y="272"/>
                </a:lnTo>
                <a:lnTo>
                  <a:pt x="92" y="270"/>
                </a:lnTo>
                <a:lnTo>
                  <a:pt x="100" y="268"/>
                </a:lnTo>
                <a:lnTo>
                  <a:pt x="108" y="266"/>
                </a:lnTo>
                <a:lnTo>
                  <a:pt x="116" y="260"/>
                </a:lnTo>
                <a:lnTo>
                  <a:pt x="120" y="252"/>
                </a:lnTo>
                <a:lnTo>
                  <a:pt x="124" y="244"/>
                </a:lnTo>
                <a:lnTo>
                  <a:pt x="126" y="236"/>
                </a:lnTo>
                <a:lnTo>
                  <a:pt x="128" y="226"/>
                </a:lnTo>
                <a:lnTo>
                  <a:pt x="126" y="216"/>
                </a:lnTo>
                <a:lnTo>
                  <a:pt x="124" y="206"/>
                </a:lnTo>
                <a:lnTo>
                  <a:pt x="118" y="198"/>
                </a:lnTo>
                <a:lnTo>
                  <a:pt x="112" y="190"/>
                </a:lnTo>
                <a:lnTo>
                  <a:pt x="104" y="182"/>
                </a:lnTo>
                <a:lnTo>
                  <a:pt x="94" y="178"/>
                </a:lnTo>
                <a:lnTo>
                  <a:pt x="86" y="174"/>
                </a:lnTo>
                <a:lnTo>
                  <a:pt x="74" y="174"/>
                </a:lnTo>
                <a:lnTo>
                  <a:pt x="66" y="174"/>
                </a:lnTo>
                <a:lnTo>
                  <a:pt x="58" y="176"/>
                </a:lnTo>
                <a:lnTo>
                  <a:pt x="50" y="180"/>
                </a:lnTo>
                <a:lnTo>
                  <a:pt x="42" y="186"/>
                </a:lnTo>
                <a:close/>
                <a:moveTo>
                  <a:pt x="158" y="218"/>
                </a:moveTo>
                <a:lnTo>
                  <a:pt x="256" y="120"/>
                </a:lnTo>
                <a:lnTo>
                  <a:pt x="262" y="112"/>
                </a:lnTo>
                <a:lnTo>
                  <a:pt x="266" y="104"/>
                </a:lnTo>
                <a:lnTo>
                  <a:pt x="270" y="94"/>
                </a:lnTo>
                <a:lnTo>
                  <a:pt x="270" y="84"/>
                </a:lnTo>
                <a:lnTo>
                  <a:pt x="270" y="72"/>
                </a:lnTo>
                <a:lnTo>
                  <a:pt x="266" y="64"/>
                </a:lnTo>
                <a:lnTo>
                  <a:pt x="262" y="54"/>
                </a:lnTo>
                <a:lnTo>
                  <a:pt x="256" y="46"/>
                </a:lnTo>
                <a:lnTo>
                  <a:pt x="248" y="40"/>
                </a:lnTo>
                <a:lnTo>
                  <a:pt x="238" y="34"/>
                </a:lnTo>
                <a:lnTo>
                  <a:pt x="228" y="32"/>
                </a:lnTo>
                <a:lnTo>
                  <a:pt x="218" y="30"/>
                </a:lnTo>
                <a:lnTo>
                  <a:pt x="208" y="32"/>
                </a:lnTo>
                <a:lnTo>
                  <a:pt x="198" y="34"/>
                </a:lnTo>
                <a:lnTo>
                  <a:pt x="188" y="40"/>
                </a:lnTo>
                <a:lnTo>
                  <a:pt x="180" y="46"/>
                </a:lnTo>
                <a:lnTo>
                  <a:pt x="82" y="144"/>
                </a:lnTo>
                <a:lnTo>
                  <a:pt x="96" y="146"/>
                </a:lnTo>
                <a:lnTo>
                  <a:pt x="110" y="152"/>
                </a:lnTo>
                <a:lnTo>
                  <a:pt x="122" y="158"/>
                </a:lnTo>
                <a:lnTo>
                  <a:pt x="134" y="168"/>
                </a:lnTo>
                <a:lnTo>
                  <a:pt x="142" y="180"/>
                </a:lnTo>
                <a:lnTo>
                  <a:pt x="150" y="192"/>
                </a:lnTo>
                <a:lnTo>
                  <a:pt x="154" y="204"/>
                </a:lnTo>
                <a:lnTo>
                  <a:pt x="158" y="218"/>
                </a:lnTo>
                <a:close/>
              </a:path>
            </a:pathLst>
          </a:custGeom>
          <a:gradFill rotWithShape="1">
            <a:gsLst>
              <a:gs pos="0">
                <a:srgbClr val="FF6600"/>
              </a:gs>
              <a:gs pos="100000">
                <a:srgbClr val="FF3300"/>
              </a:gs>
            </a:gsLst>
            <a:lin ang="5400000" scaled="1"/>
          </a:gradFill>
          <a:ln w="9525">
            <a:noFill/>
            <a:round/>
            <a:headEnd/>
            <a:tailEnd/>
          </a:ln>
        </p:spPr>
        <p:txBody>
          <a:bodyPr/>
          <a:lstStyle/>
          <a:p>
            <a:endParaRPr lang="zh-CN" altLang="en-US" sz="900"/>
          </a:p>
        </p:txBody>
      </p:sp>
      <p:sp>
        <p:nvSpPr>
          <p:cNvPr id="11" name="矩形 10"/>
          <p:cNvSpPr/>
          <p:nvPr userDrawn="1"/>
        </p:nvSpPr>
        <p:spPr bwMode="auto">
          <a:xfrm>
            <a:off x="3695734" y="8253536"/>
            <a:ext cx="5376597" cy="360040"/>
          </a:xfrm>
          <a:prstGeom prst="rect">
            <a:avLst/>
          </a:prstGeom>
          <a:noFill/>
          <a:ln w="25400">
            <a:noFill/>
          </a:ln>
          <a:effectLst/>
          <a:scene3d>
            <a:camera prst="orthographicFront"/>
            <a:lightRig rig="flat" dir="t"/>
          </a:scene3d>
          <a:sp3d>
            <a:extrusionClr>
              <a:schemeClr val="bg1"/>
            </a:extrusionClr>
            <a:contourClr>
              <a:schemeClr val="bg1"/>
            </a:contourClr>
          </a:sp3d>
        </p:spPr>
        <p:style>
          <a:lnRef idx="1">
            <a:schemeClr val="accent2"/>
          </a:lnRef>
          <a:fillRef idx="3">
            <a:schemeClr val="accent2"/>
          </a:fillRef>
          <a:effectRef idx="2">
            <a:schemeClr val="accent2"/>
          </a:effectRef>
          <a:fontRef idx="minor">
            <a:schemeClr val="lt1"/>
          </a:fontRef>
        </p:style>
        <p:txBody>
          <a:bodyPr rtlCol="0" anchor="ctr"/>
          <a:lstStyle/>
          <a:p>
            <a:pPr marL="0" algn="ctr" eaLnBrk="0" fontAlgn="ctr" hangingPunct="0">
              <a:spcBef>
                <a:spcPts val="0"/>
              </a:spcBef>
              <a:spcAft>
                <a:spcPts val="0"/>
              </a:spcAft>
              <a:buClr>
                <a:srgbClr val="FF0000"/>
              </a:buClr>
              <a:buSzPct val="70000"/>
              <a:tabLst>
                <a:tab pos="136525" algn="l"/>
              </a:tabLst>
            </a:pPr>
            <a:r>
              <a:rPr lang="zh-CN" altLang="en-US" sz="1400" dirty="0">
                <a:latin typeface="华文细黑" pitchFamily="2" charset="-122"/>
                <a:ea typeface="华文细黑" pitchFamily="2" charset="-122"/>
              </a:rPr>
              <a:t>第一</a:t>
            </a:r>
            <a:r>
              <a:rPr lang="en-US" altLang="zh-CN" sz="1400" dirty="0">
                <a:latin typeface="华文细黑" pitchFamily="2" charset="-122"/>
                <a:ea typeface="华文细黑" pitchFamily="2" charset="-122"/>
              </a:rPr>
              <a:t>PPT</a:t>
            </a:r>
            <a:r>
              <a:rPr lang="zh-CN" altLang="en-US" sz="1400" dirty="0">
                <a:latin typeface="华文细黑" pitchFamily="2" charset="-122"/>
                <a:ea typeface="华文细黑" pitchFamily="2" charset="-122"/>
              </a:rPr>
              <a:t>模板网</a:t>
            </a:r>
            <a:endParaRPr lang="en-US" altLang="zh-CN" sz="1400" dirty="0">
              <a:latin typeface="华文细黑" pitchFamily="2" charset="-122"/>
              <a:ea typeface="华文细黑" pitchFamily="2" charset="-122"/>
            </a:endParaRPr>
          </a:p>
          <a:p>
            <a:pPr marL="0" algn="ctr" eaLnBrk="0" fontAlgn="ctr" hangingPunct="0">
              <a:spcBef>
                <a:spcPts val="0"/>
              </a:spcBef>
              <a:spcAft>
                <a:spcPts val="0"/>
              </a:spcAft>
              <a:buClr>
                <a:srgbClr val="FF0000"/>
              </a:buClr>
              <a:buSzPct val="70000"/>
              <a:tabLst>
                <a:tab pos="136525" algn="l"/>
              </a:tabLst>
            </a:pPr>
            <a:r>
              <a:rPr lang="en-US" altLang="zh-CN" sz="1400" dirty="0">
                <a:latin typeface="华文细黑" pitchFamily="2" charset="-122"/>
                <a:ea typeface="华文细黑" pitchFamily="2" charset="-122"/>
                <a:hlinkClick r:id="rId7"/>
              </a:rPr>
              <a:t>www.1ppt.com/tubiao/</a:t>
            </a:r>
            <a:r>
              <a:rPr lang="en-US" altLang="zh-CN" sz="1400" dirty="0">
                <a:latin typeface="华文细黑" pitchFamily="2" charset="-122"/>
                <a:ea typeface="华文细黑" pitchFamily="2" charset="-122"/>
              </a:rPr>
              <a:t>  </a:t>
            </a:r>
            <a:endParaRPr lang="zh-CN" altLang="en-US" sz="1400" dirty="0">
              <a:latin typeface="华文细黑" pitchFamily="2" charset="-122"/>
              <a:ea typeface="华文细黑" pitchFamily="2" charset="-122"/>
            </a:endParaRPr>
          </a:p>
        </p:txBody>
      </p:sp>
    </p:spTree>
    <p:extLst>
      <p:ext uri="{BB962C8B-B14F-4D97-AF65-F5344CB8AC3E}">
        <p14:creationId xmlns:p14="http://schemas.microsoft.com/office/powerpoint/2010/main" val="3035195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8196" y="0"/>
            <a:ext cx="12210197"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4400" y="1066800"/>
            <a:ext cx="2639893"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5024405" y="1905001"/>
            <a:ext cx="6807200" cy="1143001"/>
          </a:xfrm>
        </p:spPr>
        <p:txBody>
          <a:bodyPr anchor="b" anchorCtr="0">
            <a:normAutofit/>
          </a:bodyPr>
          <a:lstStyle>
            <a:lvl1pPr algn="l" eaLnBrk="1" latinLnBrk="0" hangingPunct="1">
              <a:defRPr kumimoji="0" lang="zh-TW" sz="3600" b="0" cap="none">
                <a:latin typeface="Georgia" pitchFamily="18" charset="0"/>
              </a:defRPr>
            </a:lvl1pPr>
          </a:lstStyle>
          <a:p>
            <a:r>
              <a:rPr kumimoji="0" lang="zh-TW"/>
              <a:t>按一下以編輯母片標題樣式</a:t>
            </a:r>
          </a:p>
        </p:txBody>
      </p:sp>
      <p:sp>
        <p:nvSpPr>
          <p:cNvPr id="3" name="Text Placeholder 2"/>
          <p:cNvSpPr>
            <a:spLocks noGrp="1"/>
          </p:cNvSpPr>
          <p:nvPr>
            <p:ph type="body" idx="1"/>
          </p:nvPr>
        </p:nvSpPr>
        <p:spPr>
          <a:xfrm>
            <a:off x="5080000" y="3048001"/>
            <a:ext cx="6807200" cy="1500187"/>
          </a:xfrm>
        </p:spPr>
        <p:txBody>
          <a:bodyPr anchor="t"/>
          <a:lstStyle>
            <a:lvl1pPr marL="0" indent="0" eaLnBrk="1" latinLnBrk="0" hangingPunct="1">
              <a:buNone/>
              <a:defRPr kumimoji="0" lang="zh-TW" sz="2000">
                <a:solidFill>
                  <a:schemeClr val="tx1"/>
                </a:solidFill>
                <a:latin typeface="Georgia" pitchFamily="18" charset="0"/>
              </a:defRPr>
            </a:lvl1pPr>
            <a:lvl2pPr marL="457200" indent="0" eaLnBrk="1" latinLnBrk="0" hangingPunct="1">
              <a:buNone/>
              <a:defRPr kumimoji="0" lang="zh-TW" sz="1800">
                <a:solidFill>
                  <a:schemeClr val="tx1">
                    <a:tint val="75000"/>
                  </a:schemeClr>
                </a:solidFill>
              </a:defRPr>
            </a:lvl2pPr>
            <a:lvl3pPr marL="914400" indent="0" eaLnBrk="1" latinLnBrk="0" hangingPunct="1">
              <a:buNone/>
              <a:defRPr kumimoji="0" lang="zh-TW" sz="1600">
                <a:solidFill>
                  <a:schemeClr val="tx1">
                    <a:tint val="75000"/>
                  </a:schemeClr>
                </a:solidFill>
              </a:defRPr>
            </a:lvl3pPr>
            <a:lvl4pPr marL="1371600" indent="0" eaLnBrk="1" latinLnBrk="0" hangingPunct="1">
              <a:buNone/>
              <a:defRPr kumimoji="0" lang="zh-TW" sz="1400">
                <a:solidFill>
                  <a:schemeClr val="tx1">
                    <a:tint val="75000"/>
                  </a:schemeClr>
                </a:solidFill>
              </a:defRPr>
            </a:lvl4pPr>
            <a:lvl5pPr marL="1828800" indent="0" eaLnBrk="1" latinLnBrk="0" hangingPunct="1">
              <a:buNone/>
              <a:defRPr kumimoji="0" lang="zh-TW" sz="1400">
                <a:solidFill>
                  <a:schemeClr val="tx1">
                    <a:tint val="75000"/>
                  </a:schemeClr>
                </a:solidFill>
              </a:defRPr>
            </a:lvl5pPr>
            <a:lvl6pPr marL="2286000" indent="0" eaLnBrk="1" latinLnBrk="0" hangingPunct="1">
              <a:buNone/>
              <a:defRPr kumimoji="0" lang="zh-TW" sz="1400">
                <a:solidFill>
                  <a:schemeClr val="tx1">
                    <a:tint val="75000"/>
                  </a:schemeClr>
                </a:solidFill>
              </a:defRPr>
            </a:lvl6pPr>
            <a:lvl7pPr marL="2743200" indent="0" eaLnBrk="1" latinLnBrk="0" hangingPunct="1">
              <a:buNone/>
              <a:defRPr kumimoji="0" lang="zh-TW" sz="1400">
                <a:solidFill>
                  <a:schemeClr val="tx1">
                    <a:tint val="75000"/>
                  </a:schemeClr>
                </a:solidFill>
              </a:defRPr>
            </a:lvl7pPr>
            <a:lvl8pPr marL="3200400" indent="0" eaLnBrk="1" latinLnBrk="0" hangingPunct="1">
              <a:buNone/>
              <a:defRPr kumimoji="0" lang="zh-TW" sz="1400">
                <a:solidFill>
                  <a:schemeClr val="tx1">
                    <a:tint val="75000"/>
                  </a:schemeClr>
                </a:solidFill>
              </a:defRPr>
            </a:lvl8pPr>
            <a:lvl9pPr marL="3657600" indent="0" eaLnBrk="1" latinLnBrk="0" hangingPunct="1">
              <a:buNone/>
              <a:defRPr kumimoji="0" lang="zh-TW" sz="1400">
                <a:solidFill>
                  <a:schemeClr val="tx1">
                    <a:tint val="75000"/>
                  </a:schemeClr>
                </a:solidFill>
              </a:defRPr>
            </a:lvl9pPr>
          </a:lstStyle>
          <a:p>
            <a:pPr lvl="0" eaLnBrk="1" latinLnBrk="0" hangingPunct="1"/>
            <a:r>
              <a:rPr lang="zh-TW" altLang="en-US"/>
              <a:t>按一下以編輯母片文字樣式</a:t>
            </a:r>
          </a:p>
        </p:txBody>
      </p:sp>
      <p:sp>
        <p:nvSpPr>
          <p:cNvPr id="4" name="Date Placeholder 3"/>
          <p:cNvSpPr>
            <a:spLocks noGrp="1"/>
          </p:cNvSpPr>
          <p:nvPr>
            <p:ph type="dt" sz="half" idx="10"/>
          </p:nvPr>
        </p:nvSpPr>
        <p:spPr/>
        <p:txBody>
          <a:bodyPr/>
          <a:lstStyle/>
          <a:p>
            <a:fld id="{F922158D-428B-4987-8B28-745A2AFA1252}" type="datetimeFigureOut">
              <a:t>2021/4/22</a:t>
            </a:fld>
            <a:endParaRPr kumimoji="0" lang="zh-TW"/>
          </a:p>
        </p:txBody>
      </p:sp>
      <p:sp>
        <p:nvSpPr>
          <p:cNvPr id="5" name="Footer Placeholder 4"/>
          <p:cNvSpPr>
            <a:spLocks noGrp="1"/>
          </p:cNvSpPr>
          <p:nvPr>
            <p:ph type="ftr" sz="quarter" idx="11"/>
          </p:nvPr>
        </p:nvSpPr>
        <p:spPr/>
        <p:txBody>
          <a:bodyPr/>
          <a:lstStyle/>
          <a:p>
            <a:endParaRPr kumimoji="0" lang="zh-TW"/>
          </a:p>
        </p:txBody>
      </p:sp>
      <p:sp>
        <p:nvSpPr>
          <p:cNvPr id="6" name="Slide Number Placeholder 5"/>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3209103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914400"/>
          </a:xfrm>
        </p:spPr>
        <p:txBody>
          <a:bodyPr anchor="t">
            <a:normAutofit/>
          </a:bodyPr>
          <a:lstStyle>
            <a:lvl1pPr algn="l" eaLnBrk="1" latinLnBrk="0" hangingPunct="1">
              <a:defRPr kumimoji="0" lang="zh-TW" sz="2800">
                <a:latin typeface="Georgia" pitchFamily="18" charset="0"/>
              </a:defRPr>
            </a:lvl1pPr>
          </a:lstStyle>
          <a:p>
            <a:pPr eaLnBrk="1" latinLnBrk="0" hangingPunct="1"/>
            <a:r>
              <a:rPr lang="zh-TW" altLang="en-US"/>
              <a:t>按一下以編輯母片標題樣式</a:t>
            </a:r>
            <a:endParaRPr/>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zh-TW"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zh-TW" sz="1800">
                <a:latin typeface="Georgia" pitchFamily="18" charset="0"/>
              </a:defRPr>
            </a:lvl2pPr>
            <a:lvl3pPr eaLnBrk="1" latinLnBrk="0" hangingPunct="1">
              <a:defRPr kumimoji="0" lang="zh-TW" sz="2000">
                <a:latin typeface="Georgia" pitchFamily="18" charset="0"/>
              </a:defRPr>
            </a:lvl3pPr>
            <a:lvl4pPr eaLnBrk="1" latinLnBrk="0" hangingPunct="1">
              <a:defRPr kumimoji="0" lang="zh-TW" sz="2000">
                <a:latin typeface="Georgia" pitchFamily="18" charset="0"/>
              </a:defRPr>
            </a:lvl4pPr>
            <a:lvl5pPr eaLnBrk="1" latinLnBrk="0" hangingPunct="1">
              <a:defRPr kumimoji="0" lang="zh-TW" sz="2000">
                <a:latin typeface="Georgia" pitchFamily="18" charset="0"/>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4" name="Date Placeholder 3"/>
          <p:cNvSpPr>
            <a:spLocks noGrp="1"/>
          </p:cNvSpPr>
          <p:nvPr>
            <p:ph type="dt" sz="half" idx="10"/>
          </p:nvPr>
        </p:nvSpPr>
        <p:spPr/>
        <p:txBody>
          <a:bodyPr/>
          <a:lstStyle/>
          <a:p>
            <a:fld id="{F922158D-428B-4987-8B28-745A2AFA1252}" type="datetimeFigureOut">
              <a:t>2021/4/22</a:t>
            </a:fld>
            <a:endParaRPr kumimoji="0" lang="zh-TW"/>
          </a:p>
        </p:txBody>
      </p:sp>
      <p:sp>
        <p:nvSpPr>
          <p:cNvPr id="5" name="Footer Placeholder 4"/>
          <p:cNvSpPr>
            <a:spLocks noGrp="1"/>
          </p:cNvSpPr>
          <p:nvPr>
            <p:ph type="ftr" sz="quarter" idx="11"/>
          </p:nvPr>
        </p:nvSpPr>
        <p:spPr/>
        <p:txBody>
          <a:bodyPr/>
          <a:lstStyle/>
          <a:p>
            <a:endParaRPr kumimoji="0" lang="zh-TW"/>
          </a:p>
        </p:txBody>
      </p:sp>
      <p:sp>
        <p:nvSpPr>
          <p:cNvPr id="6" name="Slide Number Placeholder 5"/>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334242982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二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a:t>按一下以編輯母片標題樣式</a:t>
            </a:r>
            <a:endParaRPr/>
          </a:p>
        </p:txBody>
      </p:sp>
      <p:sp>
        <p:nvSpPr>
          <p:cNvPr id="3" name="Content Placeholder 2"/>
          <p:cNvSpPr>
            <a:spLocks noGrp="1"/>
          </p:cNvSpPr>
          <p:nvPr>
            <p:ph sz="half" idx="1"/>
          </p:nvPr>
        </p:nvSpPr>
        <p:spPr>
          <a:xfrm>
            <a:off x="609600" y="1828801"/>
            <a:ext cx="5384800" cy="4297363"/>
          </a:xfrm>
        </p:spPr>
        <p:txBody>
          <a:bodyPr>
            <a:normAutofit/>
          </a:bodyPr>
          <a:lstStyle>
            <a:lvl1pPr eaLnBrk="1" latinLnBrk="0" hangingPunct="1">
              <a:defRPr kumimoji="0" lang="zh-TW" sz="2400"/>
            </a:lvl1pPr>
            <a:lvl2pPr eaLnBrk="1" latinLnBrk="0" hangingPunct="1">
              <a:defRPr kumimoji="0" lang="zh-TW" sz="2000"/>
            </a:lvl2pPr>
            <a:lvl3pPr eaLnBrk="1" latinLnBrk="0" hangingPunct="1">
              <a:defRPr kumimoji="0" lang="zh-TW" sz="1800"/>
            </a:lvl3pPr>
            <a:lvl4pPr eaLnBrk="1" latinLnBrk="0" hangingPunct="1">
              <a:defRPr kumimoji="0" lang="zh-TW" sz="1600"/>
            </a:lvl4pPr>
            <a:lvl5pPr eaLnBrk="1" latinLnBrk="0" hangingPunct="1">
              <a:defRPr kumimoji="0" lang="zh-TW" sz="1600"/>
            </a:lvl5pPr>
            <a:lvl6pPr eaLnBrk="1" latinLnBrk="0" hangingPunct="1">
              <a:defRPr kumimoji="0" lang="zh-TW" sz="1800"/>
            </a:lvl6pPr>
            <a:lvl7pPr eaLnBrk="1" latinLnBrk="0" hangingPunct="1">
              <a:defRPr kumimoji="0" lang="zh-TW" sz="1800"/>
            </a:lvl7pPr>
            <a:lvl8pPr eaLnBrk="1" latinLnBrk="0" hangingPunct="1">
              <a:defRPr kumimoji="0" lang="zh-TW" sz="1800"/>
            </a:lvl8pPr>
            <a:lvl9pPr eaLnBrk="1" latinLnBrk="0" hangingPunct="1">
              <a:defRPr kumimoji="0" lang="zh-TW"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4" name="Content Placeholder 3"/>
          <p:cNvSpPr>
            <a:spLocks noGrp="1"/>
          </p:cNvSpPr>
          <p:nvPr>
            <p:ph sz="half" idx="2"/>
          </p:nvPr>
        </p:nvSpPr>
        <p:spPr>
          <a:xfrm>
            <a:off x="6197600" y="1828801"/>
            <a:ext cx="5384800" cy="4297363"/>
          </a:xfrm>
        </p:spPr>
        <p:txBody>
          <a:bodyPr>
            <a:normAutofit/>
          </a:bodyPr>
          <a:lstStyle>
            <a:lvl1pPr eaLnBrk="1" latinLnBrk="0" hangingPunct="1">
              <a:defRPr kumimoji="0" lang="zh-TW" sz="2400"/>
            </a:lvl1pPr>
            <a:lvl2pPr eaLnBrk="1" latinLnBrk="0" hangingPunct="1">
              <a:defRPr kumimoji="0" lang="zh-TW" sz="2000"/>
            </a:lvl2pPr>
            <a:lvl3pPr eaLnBrk="1" latinLnBrk="0" hangingPunct="1">
              <a:defRPr kumimoji="0" lang="zh-TW" sz="1800"/>
            </a:lvl3pPr>
            <a:lvl4pPr eaLnBrk="1" latinLnBrk="0" hangingPunct="1">
              <a:defRPr kumimoji="0" lang="zh-TW" sz="1600"/>
            </a:lvl4pPr>
            <a:lvl5pPr eaLnBrk="1" latinLnBrk="0" hangingPunct="1">
              <a:defRPr kumimoji="0" lang="zh-TW" sz="1600"/>
            </a:lvl5pPr>
            <a:lvl6pPr eaLnBrk="1" latinLnBrk="0" hangingPunct="1">
              <a:defRPr kumimoji="0" lang="zh-TW" sz="1800"/>
            </a:lvl6pPr>
            <a:lvl7pPr eaLnBrk="1" latinLnBrk="0" hangingPunct="1">
              <a:defRPr kumimoji="0" lang="zh-TW" sz="1800"/>
            </a:lvl7pPr>
            <a:lvl8pPr eaLnBrk="1" latinLnBrk="0" hangingPunct="1">
              <a:defRPr kumimoji="0" lang="zh-TW" sz="1800"/>
            </a:lvl8pPr>
            <a:lvl9pPr eaLnBrk="1" latinLnBrk="0" hangingPunct="1">
              <a:defRPr kumimoji="0" lang="zh-TW"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5" name="Date Placeholder 4"/>
          <p:cNvSpPr>
            <a:spLocks noGrp="1"/>
          </p:cNvSpPr>
          <p:nvPr>
            <p:ph type="dt" sz="half" idx="10"/>
          </p:nvPr>
        </p:nvSpPr>
        <p:spPr/>
        <p:txBody>
          <a:bodyPr/>
          <a:lstStyle/>
          <a:p>
            <a:fld id="{F922158D-428B-4987-8B28-745A2AFA1252}" type="datetimeFigureOut">
              <a:t>2021/4/22</a:t>
            </a:fld>
            <a:endParaRPr kumimoji="0" lang="zh-TW"/>
          </a:p>
        </p:txBody>
      </p:sp>
      <p:sp>
        <p:nvSpPr>
          <p:cNvPr id="6" name="Footer Placeholder 5"/>
          <p:cNvSpPr>
            <a:spLocks noGrp="1"/>
          </p:cNvSpPr>
          <p:nvPr>
            <p:ph type="ftr" sz="quarter" idx="11"/>
          </p:nvPr>
        </p:nvSpPr>
        <p:spPr/>
        <p:txBody>
          <a:bodyPr/>
          <a:lstStyle/>
          <a:p>
            <a:endParaRPr kumimoji="0" lang="zh-TW"/>
          </a:p>
        </p:txBody>
      </p:sp>
      <p:sp>
        <p:nvSpPr>
          <p:cNvPr id="7" name="Slide Number Placeholder 6"/>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319314364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對照">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609600"/>
          </a:xfrm>
        </p:spPr>
        <p:txBody>
          <a:bodyPr/>
          <a:lstStyle>
            <a:lvl1pPr eaLnBrk="1" latinLnBrk="0" hangingPunct="1">
              <a:defRPr kumimoji="0" lang="zh-TW"/>
            </a:lvl1pPr>
          </a:lstStyle>
          <a:p>
            <a:pPr eaLnBrk="1" latinLnBrk="0" hangingPunct="1"/>
            <a:r>
              <a:rPr lang="zh-TW" altLang="en-US"/>
              <a:t>按一下以編輯母片標題樣式</a:t>
            </a:r>
            <a:endParaRPr/>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eaLnBrk="1" latinLnBrk="0" hangingPunct="1">
              <a:buNone/>
              <a:defRPr kumimoji="0" lang="zh-TW" sz="2000" b="1"/>
            </a:lvl1pPr>
            <a:lvl2pPr marL="457200" indent="0" eaLnBrk="1" latinLnBrk="0" hangingPunct="1">
              <a:buNone/>
              <a:defRPr kumimoji="0" lang="zh-TW" sz="2000" b="1"/>
            </a:lvl2pPr>
            <a:lvl3pPr marL="914400" indent="0" eaLnBrk="1" latinLnBrk="0" hangingPunct="1">
              <a:buNone/>
              <a:defRPr kumimoji="0" lang="zh-TW" sz="1800" b="1"/>
            </a:lvl3pPr>
            <a:lvl4pPr marL="1371600" indent="0" eaLnBrk="1" latinLnBrk="0" hangingPunct="1">
              <a:buNone/>
              <a:defRPr kumimoji="0" lang="zh-TW" sz="1600" b="1"/>
            </a:lvl4pPr>
            <a:lvl5pPr marL="1828800" indent="0" eaLnBrk="1" latinLnBrk="0" hangingPunct="1">
              <a:buNone/>
              <a:defRPr kumimoji="0" lang="zh-TW" sz="1600" b="1"/>
            </a:lvl5pPr>
            <a:lvl6pPr marL="2286000" indent="0" eaLnBrk="1" latinLnBrk="0" hangingPunct="1">
              <a:buNone/>
              <a:defRPr kumimoji="0" lang="zh-TW" sz="1600" b="1"/>
            </a:lvl6pPr>
            <a:lvl7pPr marL="2743200" indent="0" eaLnBrk="1" latinLnBrk="0" hangingPunct="1">
              <a:buNone/>
              <a:defRPr kumimoji="0" lang="zh-TW" sz="1600" b="1"/>
            </a:lvl7pPr>
            <a:lvl8pPr marL="3200400" indent="0" eaLnBrk="1" latinLnBrk="0" hangingPunct="1">
              <a:buNone/>
              <a:defRPr kumimoji="0" lang="zh-TW" sz="1600" b="1"/>
            </a:lvl8pPr>
            <a:lvl9pPr marL="3657600" indent="0" eaLnBrk="1" latinLnBrk="0" hangingPunct="1">
              <a:buNone/>
              <a:defRPr kumimoji="0" lang="zh-TW" sz="1600" b="1"/>
            </a:lvl9pPr>
          </a:lstStyle>
          <a:p>
            <a:pPr lvl="0" eaLnBrk="1" latinLnBrk="0" hangingPunct="1"/>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normAutofit/>
          </a:bodyPr>
          <a:lstStyle>
            <a:lvl1pPr eaLnBrk="1" latinLnBrk="0" hangingPunct="1">
              <a:defRPr kumimoji="0" lang="zh-TW" sz="2000"/>
            </a:lvl1pPr>
            <a:lvl2pPr eaLnBrk="1" latinLnBrk="0" hangingPunct="1">
              <a:defRPr kumimoji="0" lang="zh-TW" sz="1800"/>
            </a:lvl2pPr>
            <a:lvl3pPr eaLnBrk="1" latinLnBrk="0" hangingPunct="1">
              <a:defRPr kumimoji="0" lang="zh-TW" sz="1600"/>
            </a:lvl3pPr>
            <a:lvl4pPr eaLnBrk="1" latinLnBrk="0" hangingPunct="1">
              <a:defRPr kumimoji="0" lang="zh-TW" sz="1400"/>
            </a:lvl4pPr>
            <a:lvl5pPr eaLnBrk="1" latinLnBrk="0" hangingPunct="1">
              <a:defRPr kumimoji="0" lang="zh-TW" sz="1400"/>
            </a:lvl5pPr>
            <a:lvl6pPr eaLnBrk="1" latinLnBrk="0" hangingPunct="1">
              <a:defRPr kumimoji="0" lang="zh-TW" sz="1600"/>
            </a:lvl6pPr>
            <a:lvl7pPr eaLnBrk="1" latinLnBrk="0" hangingPunct="1">
              <a:defRPr kumimoji="0" lang="zh-TW" sz="1600"/>
            </a:lvl7pPr>
            <a:lvl8pPr eaLnBrk="1" latinLnBrk="0" hangingPunct="1">
              <a:defRPr kumimoji="0" lang="zh-TW" sz="1600"/>
            </a:lvl8pPr>
            <a:lvl9pPr eaLnBrk="1" latinLnBrk="0" hangingPunct="1">
              <a:defRPr kumimoji="0" lang="zh-TW"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eaLnBrk="1" latinLnBrk="0" hangingPunct="1">
              <a:buNone/>
              <a:defRPr kumimoji="0" lang="zh-TW" sz="2000" b="1"/>
            </a:lvl1pPr>
            <a:lvl2pPr marL="457200" indent="0" eaLnBrk="1" latinLnBrk="0" hangingPunct="1">
              <a:buNone/>
              <a:defRPr kumimoji="0" lang="zh-TW" sz="2000" b="1"/>
            </a:lvl2pPr>
            <a:lvl3pPr marL="914400" indent="0" eaLnBrk="1" latinLnBrk="0" hangingPunct="1">
              <a:buNone/>
              <a:defRPr kumimoji="0" lang="zh-TW" sz="1800" b="1"/>
            </a:lvl3pPr>
            <a:lvl4pPr marL="1371600" indent="0" eaLnBrk="1" latinLnBrk="0" hangingPunct="1">
              <a:buNone/>
              <a:defRPr kumimoji="0" lang="zh-TW" sz="1600" b="1"/>
            </a:lvl4pPr>
            <a:lvl5pPr marL="1828800" indent="0" eaLnBrk="1" latinLnBrk="0" hangingPunct="1">
              <a:buNone/>
              <a:defRPr kumimoji="0" lang="zh-TW" sz="1600" b="1"/>
            </a:lvl5pPr>
            <a:lvl6pPr marL="2286000" indent="0" eaLnBrk="1" latinLnBrk="0" hangingPunct="1">
              <a:buNone/>
              <a:defRPr kumimoji="0" lang="zh-TW" sz="1600" b="1"/>
            </a:lvl6pPr>
            <a:lvl7pPr marL="2743200" indent="0" eaLnBrk="1" latinLnBrk="0" hangingPunct="1">
              <a:buNone/>
              <a:defRPr kumimoji="0" lang="zh-TW" sz="1600" b="1"/>
            </a:lvl7pPr>
            <a:lvl8pPr marL="3200400" indent="0" eaLnBrk="1" latinLnBrk="0" hangingPunct="1">
              <a:buNone/>
              <a:defRPr kumimoji="0" lang="zh-TW" sz="1600" b="1"/>
            </a:lvl8pPr>
            <a:lvl9pPr marL="3657600" indent="0" eaLnBrk="1" latinLnBrk="0" hangingPunct="1">
              <a:buNone/>
              <a:defRPr kumimoji="0" lang="zh-TW" sz="1600" b="1"/>
            </a:lvl9pPr>
          </a:lstStyle>
          <a:p>
            <a:pPr lvl="0" eaLnBrk="1" latinLnBrk="0" hangingPunct="1"/>
            <a:r>
              <a:rPr lang="zh-TW" altLang="en-US"/>
              <a:t>按一下以編輯母片文字樣式</a:t>
            </a:r>
          </a:p>
        </p:txBody>
      </p:sp>
      <p:sp>
        <p:nvSpPr>
          <p:cNvPr id="6" name="Content Placeholder 5"/>
          <p:cNvSpPr>
            <a:spLocks noGrp="1"/>
          </p:cNvSpPr>
          <p:nvPr>
            <p:ph sz="quarter" idx="4"/>
          </p:nvPr>
        </p:nvSpPr>
        <p:spPr>
          <a:xfrm>
            <a:off x="6193368" y="2174875"/>
            <a:ext cx="5389033" cy="3951288"/>
          </a:xfrm>
        </p:spPr>
        <p:txBody>
          <a:bodyPr>
            <a:normAutofit/>
          </a:bodyPr>
          <a:lstStyle>
            <a:lvl1pPr eaLnBrk="1" latinLnBrk="0" hangingPunct="1">
              <a:defRPr kumimoji="0" lang="zh-TW" sz="2000"/>
            </a:lvl1pPr>
            <a:lvl2pPr eaLnBrk="1" latinLnBrk="0" hangingPunct="1">
              <a:defRPr kumimoji="0" lang="zh-TW" sz="1800"/>
            </a:lvl2pPr>
            <a:lvl3pPr eaLnBrk="1" latinLnBrk="0" hangingPunct="1">
              <a:defRPr kumimoji="0" lang="zh-TW" sz="1600"/>
            </a:lvl3pPr>
            <a:lvl4pPr eaLnBrk="1" latinLnBrk="0" hangingPunct="1">
              <a:defRPr kumimoji="0" lang="zh-TW" sz="1400"/>
            </a:lvl4pPr>
            <a:lvl5pPr eaLnBrk="1" latinLnBrk="0" hangingPunct="1">
              <a:defRPr kumimoji="0" lang="zh-TW" sz="1400"/>
            </a:lvl5pPr>
            <a:lvl6pPr eaLnBrk="1" latinLnBrk="0" hangingPunct="1">
              <a:defRPr kumimoji="0" lang="zh-TW" sz="1600"/>
            </a:lvl6pPr>
            <a:lvl7pPr eaLnBrk="1" latinLnBrk="0" hangingPunct="1">
              <a:defRPr kumimoji="0" lang="zh-TW" sz="1600"/>
            </a:lvl7pPr>
            <a:lvl8pPr eaLnBrk="1" latinLnBrk="0" hangingPunct="1">
              <a:defRPr kumimoji="0" lang="zh-TW" sz="1600"/>
            </a:lvl8pPr>
            <a:lvl9pPr eaLnBrk="1" latinLnBrk="0" hangingPunct="1">
              <a:defRPr kumimoji="0" lang="zh-TW"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7" name="Date Placeholder 6"/>
          <p:cNvSpPr>
            <a:spLocks noGrp="1"/>
          </p:cNvSpPr>
          <p:nvPr>
            <p:ph type="dt" sz="half" idx="10"/>
          </p:nvPr>
        </p:nvSpPr>
        <p:spPr/>
        <p:txBody>
          <a:bodyPr/>
          <a:lstStyle/>
          <a:p>
            <a:fld id="{F922158D-428B-4987-8B28-745A2AFA1252}" type="datetimeFigureOut">
              <a:t>2021/4/22</a:t>
            </a:fld>
            <a:endParaRPr kumimoji="0" lang="zh-TW"/>
          </a:p>
        </p:txBody>
      </p:sp>
      <p:sp>
        <p:nvSpPr>
          <p:cNvPr id="8" name="Footer Placeholder 7"/>
          <p:cNvSpPr>
            <a:spLocks noGrp="1"/>
          </p:cNvSpPr>
          <p:nvPr>
            <p:ph type="ftr" sz="quarter" idx="11"/>
          </p:nvPr>
        </p:nvSpPr>
        <p:spPr/>
        <p:txBody>
          <a:bodyPr/>
          <a:lstStyle/>
          <a:p>
            <a:endParaRPr kumimoji="0" lang="zh-TW"/>
          </a:p>
        </p:txBody>
      </p:sp>
      <p:sp>
        <p:nvSpPr>
          <p:cNvPr id="9" name="Slide Number Placeholder 8"/>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162022767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zh-TW" sz="2800"/>
            </a:lvl1pPr>
          </a:lstStyle>
          <a:p>
            <a:pPr eaLnBrk="1" latinLnBrk="0" hangingPunct="1"/>
            <a:r>
              <a:rPr lang="zh-TW" altLang="en-US"/>
              <a:t>按一下以編輯母片標題樣式</a:t>
            </a:r>
            <a:endParaRPr/>
          </a:p>
        </p:txBody>
      </p:sp>
      <p:sp>
        <p:nvSpPr>
          <p:cNvPr id="3" name="Date Placeholder 2"/>
          <p:cNvSpPr>
            <a:spLocks noGrp="1"/>
          </p:cNvSpPr>
          <p:nvPr>
            <p:ph type="dt" sz="half" idx="10"/>
          </p:nvPr>
        </p:nvSpPr>
        <p:spPr/>
        <p:txBody>
          <a:bodyPr/>
          <a:lstStyle/>
          <a:p>
            <a:fld id="{F922158D-428B-4987-8B28-745A2AFA1252}" type="datetimeFigureOut">
              <a:t>2021/4/22</a:t>
            </a:fld>
            <a:endParaRPr kumimoji="0" lang="zh-TW"/>
          </a:p>
        </p:txBody>
      </p:sp>
      <p:sp>
        <p:nvSpPr>
          <p:cNvPr id="4" name="Footer Placeholder 3"/>
          <p:cNvSpPr>
            <a:spLocks noGrp="1"/>
          </p:cNvSpPr>
          <p:nvPr>
            <p:ph type="ftr" sz="quarter" idx="11"/>
          </p:nvPr>
        </p:nvSpPr>
        <p:spPr/>
        <p:txBody>
          <a:bodyPr/>
          <a:lstStyle/>
          <a:p>
            <a:endParaRPr kumimoji="0" lang="zh-TW"/>
          </a:p>
        </p:txBody>
      </p:sp>
      <p:sp>
        <p:nvSpPr>
          <p:cNvPr id="5" name="Slide Number Placeholder 4"/>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283662903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t>2021/4/22</a:t>
            </a:fld>
            <a:endParaRPr kumimoji="0" lang="zh-TW"/>
          </a:p>
        </p:txBody>
      </p:sp>
      <p:sp>
        <p:nvSpPr>
          <p:cNvPr id="3" name="Footer Placeholder 2"/>
          <p:cNvSpPr>
            <a:spLocks noGrp="1"/>
          </p:cNvSpPr>
          <p:nvPr>
            <p:ph type="ftr" sz="quarter" idx="11"/>
          </p:nvPr>
        </p:nvSpPr>
        <p:spPr/>
        <p:txBody>
          <a:bodyPr/>
          <a:lstStyle/>
          <a:p>
            <a:endParaRPr kumimoji="0" lang="zh-TW"/>
          </a:p>
        </p:txBody>
      </p:sp>
      <p:sp>
        <p:nvSpPr>
          <p:cNvPr id="4" name="Slide Number Placeholder 3"/>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426990087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762000"/>
          </a:xfrm>
        </p:spPr>
        <p:txBody>
          <a:bodyPr anchor="b"/>
          <a:lstStyle>
            <a:lvl1pPr algn="l" eaLnBrk="1" latinLnBrk="0" hangingPunct="1">
              <a:defRPr kumimoji="0" lang="zh-TW" sz="2000" b="1"/>
            </a:lvl1pPr>
          </a:lstStyle>
          <a:p>
            <a:pPr eaLnBrk="1" latinLnBrk="0" hangingPunct="1"/>
            <a:r>
              <a:rPr lang="zh-TW" altLang="en-US"/>
              <a:t>按一下以編輯母片標題樣式</a:t>
            </a:r>
            <a:endParaRPr/>
          </a:p>
        </p:txBody>
      </p:sp>
      <p:sp>
        <p:nvSpPr>
          <p:cNvPr id="3" name="Content Placeholder 2"/>
          <p:cNvSpPr>
            <a:spLocks noGrp="1"/>
          </p:cNvSpPr>
          <p:nvPr>
            <p:ph idx="1"/>
          </p:nvPr>
        </p:nvSpPr>
        <p:spPr>
          <a:xfrm>
            <a:off x="4766733" y="914401"/>
            <a:ext cx="6815667" cy="5211763"/>
          </a:xfrm>
        </p:spPr>
        <p:txBody>
          <a:bodyPr>
            <a:normAutofit/>
          </a:bodyPr>
          <a:lstStyle>
            <a:lvl1pPr eaLnBrk="1" latinLnBrk="0" hangingPunct="1">
              <a:defRPr kumimoji="0" lang="zh-TW" sz="2800"/>
            </a:lvl1pPr>
            <a:lvl2pPr eaLnBrk="1" latinLnBrk="0" hangingPunct="1">
              <a:defRPr kumimoji="0" lang="zh-TW" sz="2400"/>
            </a:lvl2pPr>
            <a:lvl3pPr eaLnBrk="1" latinLnBrk="0" hangingPunct="1">
              <a:defRPr kumimoji="0" lang="zh-TW" sz="2000"/>
            </a:lvl3pPr>
            <a:lvl4pPr eaLnBrk="1" latinLnBrk="0" hangingPunct="1">
              <a:defRPr kumimoji="0" lang="zh-TW" sz="1800"/>
            </a:lvl4pPr>
            <a:lvl5pPr eaLnBrk="1" latinLnBrk="0" hangingPunct="1">
              <a:defRPr kumimoji="0" lang="zh-TW" sz="1800"/>
            </a:lvl5pPr>
            <a:lvl6pPr eaLnBrk="1" latinLnBrk="0" hangingPunct="1">
              <a:defRPr kumimoji="0" lang="zh-TW" sz="2000"/>
            </a:lvl6pPr>
            <a:lvl7pPr eaLnBrk="1" latinLnBrk="0" hangingPunct="1">
              <a:defRPr kumimoji="0" lang="zh-TW" sz="2000"/>
            </a:lvl7pPr>
            <a:lvl8pPr eaLnBrk="1" latinLnBrk="0" hangingPunct="1">
              <a:defRPr kumimoji="0" lang="zh-TW" sz="2000"/>
            </a:lvl8pPr>
            <a:lvl9pPr eaLnBrk="1" latinLnBrk="0" hangingPunct="1">
              <a:defRPr kumimoji="0" lang="zh-TW" sz="20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a:p>
        </p:txBody>
      </p:sp>
      <p:sp>
        <p:nvSpPr>
          <p:cNvPr id="4" name="Text Placeholder 3"/>
          <p:cNvSpPr>
            <a:spLocks noGrp="1"/>
          </p:cNvSpPr>
          <p:nvPr>
            <p:ph type="body" sz="half" idx="2"/>
          </p:nvPr>
        </p:nvSpPr>
        <p:spPr>
          <a:xfrm>
            <a:off x="609601" y="1752601"/>
            <a:ext cx="4011084" cy="4373563"/>
          </a:xfrm>
        </p:spPr>
        <p:txBody>
          <a:bodyPr/>
          <a:lstStyle>
            <a:lvl1pPr marL="0" indent="0" eaLnBrk="1" latinLnBrk="0" hangingPunct="1">
              <a:buNone/>
              <a:defRPr kumimoji="0" lang="zh-TW" sz="1400"/>
            </a:lvl1pPr>
            <a:lvl2pPr marL="457200" indent="0" eaLnBrk="1" latinLnBrk="0" hangingPunct="1">
              <a:buNone/>
              <a:defRPr kumimoji="0" lang="zh-TW" sz="1200"/>
            </a:lvl2pPr>
            <a:lvl3pPr marL="914400" indent="0" eaLnBrk="1" latinLnBrk="0" hangingPunct="1">
              <a:buNone/>
              <a:defRPr kumimoji="0" lang="zh-TW" sz="1000"/>
            </a:lvl3pPr>
            <a:lvl4pPr marL="1371600" indent="0" eaLnBrk="1" latinLnBrk="0" hangingPunct="1">
              <a:buNone/>
              <a:defRPr kumimoji="0" lang="zh-TW" sz="900"/>
            </a:lvl4pPr>
            <a:lvl5pPr marL="1828800" indent="0" eaLnBrk="1" latinLnBrk="0" hangingPunct="1">
              <a:buNone/>
              <a:defRPr kumimoji="0" lang="zh-TW" sz="900"/>
            </a:lvl5pPr>
            <a:lvl6pPr marL="2286000" indent="0" eaLnBrk="1" latinLnBrk="0" hangingPunct="1">
              <a:buNone/>
              <a:defRPr kumimoji="0" lang="zh-TW" sz="900"/>
            </a:lvl6pPr>
            <a:lvl7pPr marL="2743200" indent="0" eaLnBrk="1" latinLnBrk="0" hangingPunct="1">
              <a:buNone/>
              <a:defRPr kumimoji="0" lang="zh-TW" sz="900"/>
            </a:lvl7pPr>
            <a:lvl8pPr marL="3200400" indent="0" eaLnBrk="1" latinLnBrk="0" hangingPunct="1">
              <a:buNone/>
              <a:defRPr kumimoji="0" lang="zh-TW" sz="900"/>
            </a:lvl8pPr>
            <a:lvl9pPr marL="3657600" indent="0" eaLnBrk="1" latinLnBrk="0" hangingPunct="1">
              <a:buNone/>
              <a:defRPr kumimoji="0" lang="zh-TW" sz="900"/>
            </a:lvl9pPr>
          </a:lstStyle>
          <a:p>
            <a:pPr lvl="0" eaLnBrk="1" latinLnBrk="0" hangingPunct="1"/>
            <a:r>
              <a:rPr lang="zh-TW" altLang="en-US"/>
              <a:t>按一下以編輯母片文字樣式</a:t>
            </a:r>
          </a:p>
        </p:txBody>
      </p:sp>
      <p:sp>
        <p:nvSpPr>
          <p:cNvPr id="5" name="Date Placeholder 4"/>
          <p:cNvSpPr>
            <a:spLocks noGrp="1"/>
          </p:cNvSpPr>
          <p:nvPr>
            <p:ph type="dt" sz="half" idx="10"/>
          </p:nvPr>
        </p:nvSpPr>
        <p:spPr/>
        <p:txBody>
          <a:bodyPr/>
          <a:lstStyle/>
          <a:p>
            <a:fld id="{F922158D-428B-4987-8B28-745A2AFA1252}" type="datetimeFigureOut">
              <a:t>2021/4/22</a:t>
            </a:fld>
            <a:endParaRPr kumimoji="0" lang="zh-TW"/>
          </a:p>
        </p:txBody>
      </p:sp>
      <p:sp>
        <p:nvSpPr>
          <p:cNvPr id="6" name="Footer Placeholder 5"/>
          <p:cNvSpPr>
            <a:spLocks noGrp="1"/>
          </p:cNvSpPr>
          <p:nvPr>
            <p:ph type="ftr" sz="quarter" idx="11"/>
          </p:nvPr>
        </p:nvSpPr>
        <p:spPr/>
        <p:txBody>
          <a:bodyPr/>
          <a:lstStyle/>
          <a:p>
            <a:endParaRPr kumimoji="0" lang="zh-TW"/>
          </a:p>
        </p:txBody>
      </p:sp>
      <p:sp>
        <p:nvSpPr>
          <p:cNvPr id="7" name="Slide Number Placeholder 6"/>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39409301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eaLnBrk="1" latinLnBrk="0" hangingPunct="1">
              <a:defRPr kumimoji="0" lang="zh-TW" sz="2000" b="1"/>
            </a:lvl1pPr>
          </a:lstStyle>
          <a:p>
            <a:pPr eaLnBrk="1" latinLnBrk="0" hangingPunct="1"/>
            <a:r>
              <a:rPr lang="zh-TW" altLang="en-US"/>
              <a:t>按一下以編輯母片標題樣式</a:t>
            </a:r>
            <a:endParaRPr/>
          </a:p>
        </p:txBody>
      </p:sp>
      <p:sp>
        <p:nvSpPr>
          <p:cNvPr id="3" name="Picture Placeholder 2"/>
          <p:cNvSpPr>
            <a:spLocks noGrp="1"/>
          </p:cNvSpPr>
          <p:nvPr>
            <p:ph type="pic" idx="1"/>
          </p:nvPr>
        </p:nvSpPr>
        <p:spPr>
          <a:xfrm>
            <a:off x="2389717" y="612775"/>
            <a:ext cx="7315200" cy="4114800"/>
          </a:xfrm>
        </p:spPr>
        <p:txBody>
          <a:bodyPr/>
          <a:lstStyle>
            <a:lvl1pPr marL="0" indent="0" eaLnBrk="1" latinLnBrk="0" hangingPunct="1">
              <a:buNone/>
              <a:defRPr kumimoji="0" lang="zh-TW" sz="3200"/>
            </a:lvl1pPr>
            <a:lvl2pPr marL="457200" indent="0" eaLnBrk="1" latinLnBrk="0" hangingPunct="1">
              <a:buNone/>
              <a:defRPr kumimoji="0" lang="zh-TW" sz="2800"/>
            </a:lvl2pPr>
            <a:lvl3pPr marL="914400" indent="0" eaLnBrk="1" latinLnBrk="0" hangingPunct="1">
              <a:buNone/>
              <a:defRPr kumimoji="0" lang="zh-TW" sz="2400"/>
            </a:lvl3pPr>
            <a:lvl4pPr marL="1371600" indent="0" eaLnBrk="1" latinLnBrk="0" hangingPunct="1">
              <a:buNone/>
              <a:defRPr kumimoji="0" lang="zh-TW" sz="2000"/>
            </a:lvl4pPr>
            <a:lvl5pPr marL="1828800" indent="0" eaLnBrk="1" latinLnBrk="0" hangingPunct="1">
              <a:buNone/>
              <a:defRPr kumimoji="0" lang="zh-TW" sz="2000"/>
            </a:lvl5pPr>
            <a:lvl6pPr marL="2286000" indent="0" eaLnBrk="1" latinLnBrk="0" hangingPunct="1">
              <a:buNone/>
              <a:defRPr kumimoji="0" lang="zh-TW" sz="2000"/>
            </a:lvl6pPr>
            <a:lvl7pPr marL="2743200" indent="0" eaLnBrk="1" latinLnBrk="0" hangingPunct="1">
              <a:buNone/>
              <a:defRPr kumimoji="0" lang="zh-TW" sz="2000"/>
            </a:lvl7pPr>
            <a:lvl8pPr marL="3200400" indent="0" eaLnBrk="1" latinLnBrk="0" hangingPunct="1">
              <a:buNone/>
              <a:defRPr kumimoji="0" lang="zh-TW" sz="2000"/>
            </a:lvl8pPr>
            <a:lvl9pPr marL="3657600" indent="0" eaLnBrk="1" latinLnBrk="0" hangingPunct="1">
              <a:buNone/>
              <a:defRPr kumimoji="0" lang="zh-TW" sz="2000"/>
            </a:lvl9pPr>
          </a:lstStyle>
          <a:p>
            <a:pPr eaLnBrk="1" latinLnBrk="0" hangingPunct="1"/>
            <a:r>
              <a:rPr lang="zh-TW" altLang="en-US"/>
              <a:t>按一下圖示以新增圖片</a:t>
            </a:r>
            <a:endParaRPr/>
          </a:p>
        </p:txBody>
      </p:sp>
      <p:sp>
        <p:nvSpPr>
          <p:cNvPr id="4" name="Text Placeholder 3"/>
          <p:cNvSpPr>
            <a:spLocks noGrp="1"/>
          </p:cNvSpPr>
          <p:nvPr>
            <p:ph type="body" sz="half" idx="2"/>
          </p:nvPr>
        </p:nvSpPr>
        <p:spPr>
          <a:xfrm>
            <a:off x="2389717" y="5367338"/>
            <a:ext cx="7315200" cy="804862"/>
          </a:xfrm>
        </p:spPr>
        <p:txBody>
          <a:bodyPr/>
          <a:lstStyle>
            <a:lvl1pPr marL="0" indent="0" eaLnBrk="1" latinLnBrk="0" hangingPunct="1">
              <a:buNone/>
              <a:defRPr kumimoji="0" lang="zh-TW" sz="1400"/>
            </a:lvl1pPr>
            <a:lvl2pPr marL="457200" indent="0" eaLnBrk="1" latinLnBrk="0" hangingPunct="1">
              <a:buNone/>
              <a:defRPr kumimoji="0" lang="zh-TW" sz="1200"/>
            </a:lvl2pPr>
            <a:lvl3pPr marL="914400" indent="0" eaLnBrk="1" latinLnBrk="0" hangingPunct="1">
              <a:buNone/>
              <a:defRPr kumimoji="0" lang="zh-TW" sz="1000"/>
            </a:lvl3pPr>
            <a:lvl4pPr marL="1371600" indent="0" eaLnBrk="1" latinLnBrk="0" hangingPunct="1">
              <a:buNone/>
              <a:defRPr kumimoji="0" lang="zh-TW" sz="900"/>
            </a:lvl4pPr>
            <a:lvl5pPr marL="1828800" indent="0" eaLnBrk="1" latinLnBrk="0" hangingPunct="1">
              <a:buNone/>
              <a:defRPr kumimoji="0" lang="zh-TW" sz="900"/>
            </a:lvl5pPr>
            <a:lvl6pPr marL="2286000" indent="0" eaLnBrk="1" latinLnBrk="0" hangingPunct="1">
              <a:buNone/>
              <a:defRPr kumimoji="0" lang="zh-TW" sz="900"/>
            </a:lvl6pPr>
            <a:lvl7pPr marL="2743200" indent="0" eaLnBrk="1" latinLnBrk="0" hangingPunct="1">
              <a:buNone/>
              <a:defRPr kumimoji="0" lang="zh-TW" sz="900"/>
            </a:lvl7pPr>
            <a:lvl8pPr marL="3200400" indent="0" eaLnBrk="1" latinLnBrk="0" hangingPunct="1">
              <a:buNone/>
              <a:defRPr kumimoji="0" lang="zh-TW" sz="900"/>
            </a:lvl8pPr>
            <a:lvl9pPr marL="3657600" indent="0" eaLnBrk="1" latinLnBrk="0" hangingPunct="1">
              <a:buNone/>
              <a:defRPr kumimoji="0" lang="zh-TW" sz="900"/>
            </a:lvl9pPr>
          </a:lstStyle>
          <a:p>
            <a:pPr lvl="0" eaLnBrk="1" latinLnBrk="0" hangingPunct="1"/>
            <a:r>
              <a:rPr lang="zh-TW" altLang="en-US"/>
              <a:t>按一下以編輯母片文字樣式</a:t>
            </a:r>
          </a:p>
        </p:txBody>
      </p:sp>
      <p:sp>
        <p:nvSpPr>
          <p:cNvPr id="5" name="Date Placeholder 4"/>
          <p:cNvSpPr>
            <a:spLocks noGrp="1"/>
          </p:cNvSpPr>
          <p:nvPr>
            <p:ph type="dt" sz="half" idx="10"/>
          </p:nvPr>
        </p:nvSpPr>
        <p:spPr/>
        <p:txBody>
          <a:bodyPr/>
          <a:lstStyle/>
          <a:p>
            <a:fld id="{F922158D-428B-4987-8B28-745A2AFA1252}" type="datetimeFigureOut">
              <a:t>2021/4/22</a:t>
            </a:fld>
            <a:endParaRPr kumimoji="0" lang="zh-TW"/>
          </a:p>
        </p:txBody>
      </p:sp>
      <p:sp>
        <p:nvSpPr>
          <p:cNvPr id="6" name="Footer Placeholder 5"/>
          <p:cNvSpPr>
            <a:spLocks noGrp="1"/>
          </p:cNvSpPr>
          <p:nvPr>
            <p:ph type="ftr" sz="quarter" idx="11"/>
          </p:nvPr>
        </p:nvSpPr>
        <p:spPr/>
        <p:txBody>
          <a:bodyPr/>
          <a:lstStyle/>
          <a:p>
            <a:endParaRPr kumimoji="0" lang="zh-TW"/>
          </a:p>
        </p:txBody>
      </p:sp>
      <p:sp>
        <p:nvSpPr>
          <p:cNvPr id="7" name="Slide Number Placeholder 6"/>
          <p:cNvSpPr>
            <a:spLocks noGrp="1"/>
          </p:cNvSpPr>
          <p:nvPr>
            <p:ph type="sldNum" sz="quarter" idx="12"/>
          </p:nvPr>
        </p:nvSpPr>
        <p:spPr/>
        <p:txBody>
          <a:bodyPr/>
          <a:lstStyle/>
          <a:p>
            <a:fld id="{515FC477-0A05-4F3E-8EE9-E015C9089D56}" type="slidenum">
              <a:t>‹#›</a:t>
            </a:fld>
            <a:endParaRPr kumimoji="0" lang="zh-TW"/>
          </a:p>
        </p:txBody>
      </p:sp>
    </p:spTree>
    <p:extLst>
      <p:ext uri="{BB962C8B-B14F-4D97-AF65-F5344CB8AC3E}">
        <p14:creationId xmlns:p14="http://schemas.microsoft.com/office/powerpoint/2010/main" val="24965298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914400"/>
          </a:xfrm>
          <a:prstGeom prst="rect">
            <a:avLst/>
          </a:prstGeom>
        </p:spPr>
        <p:txBody>
          <a:bodyPr vert="horz" lIns="91440" tIns="45720" rIns="91440" bIns="45720" rtlCol="0" anchor="ctr">
            <a:normAutofit/>
          </a:bodyPr>
          <a:lstStyle/>
          <a:p>
            <a:pPr eaLnBrk="1" latinLnBrk="0" hangingPunct="1"/>
            <a:r>
              <a:rPr kumimoji="0" lang="zh-TW" altLang="en-US"/>
              <a:t>按一下以編輯母片標題樣式</a:t>
            </a:r>
            <a:endParaRPr kumimoji="0" lang="en-US"/>
          </a:p>
        </p:txBody>
      </p:sp>
      <p:sp>
        <p:nvSpPr>
          <p:cNvPr id="3" name="Text Placeholder 2"/>
          <p:cNvSpPr>
            <a:spLocks noGrp="1"/>
          </p:cNvSpPr>
          <p:nvPr>
            <p:ph type="body" idx="1"/>
          </p:nvPr>
        </p:nvSpPr>
        <p:spPr>
          <a:xfrm>
            <a:off x="609600" y="1828801"/>
            <a:ext cx="10972800" cy="4297363"/>
          </a:xfrm>
          <a:prstGeom prst="rect">
            <a:avLst/>
          </a:prstGeom>
        </p:spPr>
        <p:txBody>
          <a:bodyPr vert="horz" lIns="91440" tIns="45720" rIns="91440" bIns="45720" rtlCol="0">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latinLnBrk="0" hangingPunct="1">
              <a:defRPr kumimoji="0" lang="zh-TW" sz="1200">
                <a:solidFill>
                  <a:schemeClr val="tx1">
                    <a:tint val="75000"/>
                  </a:schemeClr>
                </a:solidFill>
              </a:defRPr>
            </a:lvl1pPr>
          </a:lstStyle>
          <a:p>
            <a:fld id="{F922158D-428B-4987-8B28-745A2AFA1252}" type="datetimeFigureOut">
              <a:t>2021/4/22</a:t>
            </a:fld>
            <a:endParaRPr kumimoji="0" lang="zh-TW"/>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latinLnBrk="0" hangingPunct="1">
              <a:defRPr kumimoji="0" lang="zh-TW" sz="1200">
                <a:solidFill>
                  <a:schemeClr val="tx1">
                    <a:tint val="75000"/>
                  </a:schemeClr>
                </a:solidFill>
              </a:defRPr>
            </a:lvl1pPr>
          </a:lstStyle>
          <a:p>
            <a:endParaRPr kumimoji="0" lang="zh-TW"/>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latinLnBrk="0" hangingPunct="1">
              <a:defRPr kumimoji="0" lang="zh-TW" sz="1200">
                <a:solidFill>
                  <a:schemeClr val="tx1">
                    <a:tint val="75000"/>
                  </a:schemeClr>
                </a:solidFill>
              </a:defRPr>
            </a:lvl1pPr>
          </a:lstStyle>
          <a:p>
            <a:fld id="{515FC477-0A05-4F3E-8EE9-E015C9089D56}" type="slidenum">
              <a:t>‹#›</a:t>
            </a:fld>
            <a:endParaRPr kumimoji="0" lang="zh-TW"/>
          </a:p>
        </p:txBody>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l="-144"/>
          <a:stretch/>
        </p:blipFill>
        <p:spPr>
          <a:xfrm>
            <a:off x="-17668" y="1"/>
            <a:ext cx="12209669" cy="660449"/>
          </a:xfrm>
          <a:prstGeom prst="rect">
            <a:avLst/>
          </a:prstGeom>
        </p:spPr>
      </p:pic>
    </p:spTree>
    <p:extLst>
      <p:ext uri="{BB962C8B-B14F-4D97-AF65-F5344CB8AC3E}">
        <p14:creationId xmlns:p14="http://schemas.microsoft.com/office/powerpoint/2010/main" val="799248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l" defTabSz="914400" rtl="0" eaLnBrk="1" latinLnBrk="0" hangingPunct="1">
        <a:spcBef>
          <a:spcPct val="0"/>
        </a:spcBef>
        <a:buNone/>
        <a:defRPr kumimoji="0" lang="zh-TW"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zh-TW"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zh-TW"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zh-TW"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zh-TW"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9pPr>
    </p:bodyStyle>
    <p:otherStyle>
      <a:defPPr>
        <a:defRPr kumimoji="0" lang="zh-TW"/>
      </a:defPPr>
      <a:lvl1pPr marL="0" algn="l" defTabSz="914400" rtl="0" eaLnBrk="1" latinLnBrk="0" hangingPunct="1">
        <a:defRPr kumimoji="0" lang="zh-TW" sz="1800" kern="1200">
          <a:solidFill>
            <a:schemeClr val="tx1"/>
          </a:solidFill>
          <a:latin typeface="+mn-lt"/>
          <a:ea typeface="+mn-ea"/>
          <a:cs typeface="+mn-cs"/>
        </a:defRPr>
      </a:lvl1pPr>
      <a:lvl2pPr marL="457200" algn="l" defTabSz="914400" rtl="0" eaLnBrk="1" latinLnBrk="0" hangingPunct="1">
        <a:defRPr kumimoji="0" lang="zh-TW" sz="1800" kern="1200">
          <a:solidFill>
            <a:schemeClr val="tx1"/>
          </a:solidFill>
          <a:latin typeface="+mn-lt"/>
          <a:ea typeface="+mn-ea"/>
          <a:cs typeface="+mn-cs"/>
        </a:defRPr>
      </a:lvl2pPr>
      <a:lvl3pPr marL="914400" algn="l" defTabSz="914400" rtl="0" eaLnBrk="1" latinLnBrk="0" hangingPunct="1">
        <a:defRPr kumimoji="0" lang="zh-TW" sz="1800" kern="1200">
          <a:solidFill>
            <a:schemeClr val="tx1"/>
          </a:solidFill>
          <a:latin typeface="+mn-lt"/>
          <a:ea typeface="+mn-ea"/>
          <a:cs typeface="+mn-cs"/>
        </a:defRPr>
      </a:lvl3pPr>
      <a:lvl4pPr marL="1371600" algn="l" defTabSz="914400" rtl="0" eaLnBrk="1" latinLnBrk="0" hangingPunct="1">
        <a:defRPr kumimoji="0" lang="zh-TW" sz="1800" kern="1200">
          <a:solidFill>
            <a:schemeClr val="tx1"/>
          </a:solidFill>
          <a:latin typeface="+mn-lt"/>
          <a:ea typeface="+mn-ea"/>
          <a:cs typeface="+mn-cs"/>
        </a:defRPr>
      </a:lvl4pPr>
      <a:lvl5pPr marL="1828800" algn="l" defTabSz="914400" rtl="0" eaLnBrk="1" latinLnBrk="0" hangingPunct="1">
        <a:defRPr kumimoji="0" lang="zh-TW" sz="1800" kern="1200">
          <a:solidFill>
            <a:schemeClr val="tx1"/>
          </a:solidFill>
          <a:latin typeface="+mn-lt"/>
          <a:ea typeface="+mn-ea"/>
          <a:cs typeface="+mn-cs"/>
        </a:defRPr>
      </a:lvl5pPr>
      <a:lvl6pPr marL="2286000" algn="l" defTabSz="914400" rtl="0" eaLnBrk="1" latinLnBrk="0" hangingPunct="1">
        <a:defRPr kumimoji="0" lang="zh-TW" sz="1800" kern="1200">
          <a:solidFill>
            <a:schemeClr val="tx1"/>
          </a:solidFill>
          <a:latin typeface="+mn-lt"/>
          <a:ea typeface="+mn-ea"/>
          <a:cs typeface="+mn-cs"/>
        </a:defRPr>
      </a:lvl6pPr>
      <a:lvl7pPr marL="2743200" algn="l" defTabSz="914400" rtl="0" eaLnBrk="1" latinLnBrk="0" hangingPunct="1">
        <a:defRPr kumimoji="0" lang="zh-TW" sz="1800" kern="1200">
          <a:solidFill>
            <a:schemeClr val="tx1"/>
          </a:solidFill>
          <a:latin typeface="+mn-lt"/>
          <a:ea typeface="+mn-ea"/>
          <a:cs typeface="+mn-cs"/>
        </a:defRPr>
      </a:lvl7pPr>
      <a:lvl8pPr marL="3200400" algn="l" defTabSz="914400" rtl="0" eaLnBrk="1" latinLnBrk="0" hangingPunct="1">
        <a:defRPr kumimoji="0" lang="zh-TW" sz="1800" kern="1200">
          <a:solidFill>
            <a:schemeClr val="tx1"/>
          </a:solidFill>
          <a:latin typeface="+mn-lt"/>
          <a:ea typeface="+mn-ea"/>
          <a:cs typeface="+mn-cs"/>
        </a:defRPr>
      </a:lvl8pPr>
      <a:lvl9pPr marL="3657600" algn="l" defTabSz="914400" rtl="0" eaLnBrk="1" latinLnBrk="0" hangingPunct="1">
        <a:defRPr kumimoji="0" lang="zh-TW"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hyperlink" Target="https://www.facebook.com/1098689643498567/videos/506211630532669"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du.google.com/intl/zh-TW_ALL/latest-news/future-of-the-classroom/connecting-guardians-and-schools/" TargetMode="External"/><Relationship Id="rId3" Type="http://schemas.openxmlformats.org/officeDocument/2006/relationships/hyperlink" Target="https://edu.google.com/intl/zh-TW_ALL/latest-news/future-of-the-classroom/digital-responsibility/" TargetMode="External"/><Relationship Id="rId7" Type="http://schemas.openxmlformats.org/officeDocument/2006/relationships/hyperlink" Target="https://edu.google.com/intl/zh-TW_ALL/latest-news/future-of-the-classroom/collaborative-classrooms/" TargetMode="External"/><Relationship Id="rId2" Type="http://schemas.openxmlformats.org/officeDocument/2006/relationships/hyperlink" Target="https://edu.google.com/intl/zh-TW/latest-news/future-of-the-classroom/" TargetMode="External"/><Relationship Id="rId1" Type="http://schemas.openxmlformats.org/officeDocument/2006/relationships/slideLayout" Target="../slideLayouts/slideLayout3.xml"/><Relationship Id="rId6" Type="http://schemas.openxmlformats.org/officeDocument/2006/relationships/hyperlink" Target="https://edu.google.com/intl/zh-TW_ALL/latest-news/future-of-the-classroom/student-led-learning/" TargetMode="External"/><Relationship Id="rId5" Type="http://schemas.openxmlformats.org/officeDocument/2006/relationships/hyperlink" Target="https://edu.google.com/intl/zh-TW_ALL/latest-news/future-of-the-classroom/computational-thinking/" TargetMode="External"/><Relationship Id="rId10" Type="http://schemas.openxmlformats.org/officeDocument/2006/relationships/hyperlink" Target="https://edu.google.com/intl/zh-TW_ALL/latest-news/future-of-the-classroom/emerging-technologies/" TargetMode="External"/><Relationship Id="rId4" Type="http://schemas.openxmlformats.org/officeDocument/2006/relationships/hyperlink" Target="https://edu.google.com/intl/zh-TW_ALL/latest-news/future-of-the-classroom/life-skills-workforce-preparation/" TargetMode="External"/><Relationship Id="rId9" Type="http://schemas.openxmlformats.org/officeDocument/2006/relationships/hyperlink" Target="https://edu.google.com/intl/zh-TW_ALL/latest-news/future-of-the-classroom/innovating-pedagog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scratch.mit.edu/projects/478059083" TargetMode="Externa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303765" y="541370"/>
            <a:ext cx="5376411" cy="1598800"/>
          </a:xfrm>
        </p:spPr>
        <p:txBody>
          <a:bodyPr>
            <a:noAutofit/>
          </a:bodyPr>
          <a:lstStyle/>
          <a:p>
            <a:pPr algn="ctr"/>
            <a:r>
              <a:rPr lang="zh-TW" altLang="en-US" sz="4800" b="1" dirty="0">
                <a:solidFill>
                  <a:srgbClr val="0000FF"/>
                </a:solidFill>
                <a:latin typeface="微軟正黑體" panose="020B0604030504040204" pitchFamily="34" charset="-120"/>
                <a:ea typeface="微軟正黑體" panose="020B0604030504040204" pitchFamily="34" charset="-120"/>
                <a:cs typeface="+mn-cs"/>
              </a:rPr>
              <a:t>課程教學設計分享</a:t>
            </a:r>
          </a:p>
        </p:txBody>
      </p:sp>
      <p:sp>
        <p:nvSpPr>
          <p:cNvPr id="3075" name="Rectangle 3"/>
          <p:cNvSpPr>
            <a:spLocks noGrp="1" noChangeArrowheads="1"/>
          </p:cNvSpPr>
          <p:nvPr>
            <p:ph type="subTitle" idx="1"/>
          </p:nvPr>
        </p:nvSpPr>
        <p:spPr>
          <a:xfrm>
            <a:off x="2279576" y="5373216"/>
            <a:ext cx="7992888" cy="1295400"/>
          </a:xfrm>
        </p:spPr>
        <p:txBody>
          <a:bodyPr>
            <a:noAutofit/>
          </a:bodyPr>
          <a:lstStyle/>
          <a:p>
            <a:pPr eaLnBrk="1" hangingPunct="1">
              <a:lnSpc>
                <a:spcPct val="90000"/>
              </a:lnSpc>
            </a:pPr>
            <a:endParaRPr lang="en-US" altLang="zh-TW" sz="3600" b="1" dirty="0"/>
          </a:p>
          <a:p>
            <a:pPr algn="r" eaLnBrk="1" hangingPunct="1">
              <a:lnSpc>
                <a:spcPct val="90000"/>
              </a:lnSpc>
            </a:pPr>
            <a:r>
              <a:rPr lang="zh-TW" altLang="en-US" sz="3600" b="1" dirty="0">
                <a:solidFill>
                  <a:srgbClr val="0070C0"/>
                </a:solidFill>
              </a:rPr>
              <a:t>竹山國中校長李志慶</a:t>
            </a:r>
            <a:r>
              <a:rPr lang="en-US" altLang="zh-TW" sz="3600" b="1" dirty="0">
                <a:solidFill>
                  <a:srgbClr val="0070C0"/>
                </a:solidFill>
              </a:rPr>
              <a:t>110.04.22</a:t>
            </a:r>
          </a:p>
        </p:txBody>
      </p:sp>
      <p:sp>
        <p:nvSpPr>
          <p:cNvPr id="3" name="文字方塊 2"/>
          <p:cNvSpPr txBox="1"/>
          <p:nvPr/>
        </p:nvSpPr>
        <p:spPr>
          <a:xfrm>
            <a:off x="3250179" y="4941169"/>
            <a:ext cx="7272808" cy="830997"/>
          </a:xfrm>
          <a:prstGeom prst="rect">
            <a:avLst/>
          </a:prstGeom>
          <a:noFill/>
        </p:spPr>
        <p:txBody>
          <a:bodyPr wrap="square" rtlCol="0">
            <a:spAutoFit/>
          </a:bodyPr>
          <a:lstStyle/>
          <a:p>
            <a:r>
              <a:rPr lang="zh-TW" altLang="en-US" sz="4800" b="1" dirty="0">
                <a:solidFill>
                  <a:srgbClr val="0000FF"/>
                </a:solidFill>
                <a:latin typeface="微軟正黑體" panose="020B0604030504040204" pitchFamily="34" charset="-120"/>
                <a:ea typeface="微軟正黑體" panose="020B0604030504040204" pitchFamily="34" charset="-120"/>
              </a:rPr>
              <a:t>共創真、善、美的新視界</a:t>
            </a:r>
          </a:p>
        </p:txBody>
      </p:sp>
    </p:spTree>
    <p:extLst>
      <p:ext uri="{BB962C8B-B14F-4D97-AF65-F5344CB8AC3E}">
        <p14:creationId xmlns:p14="http://schemas.microsoft.com/office/powerpoint/2010/main" val="1164951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620688"/>
            <a:ext cx="4824536" cy="609600"/>
          </a:xfrm>
        </p:spPr>
        <p:txBody>
          <a:bodyPr>
            <a:noAutofit/>
          </a:bodyPr>
          <a:lstStyle/>
          <a:p>
            <a:pPr algn="ctr"/>
            <a:r>
              <a:rPr lang="zh-TW" altLang="zh-TW" sz="4800" b="1" dirty="0">
                <a:solidFill>
                  <a:prstClr val="black"/>
                </a:solidFill>
                <a:latin typeface="微軟正黑體" panose="020B0604030504040204" pitchFamily="34" charset="-120"/>
                <a:ea typeface="微軟正黑體" panose="020B0604030504040204" pitchFamily="34" charset="-120"/>
              </a:rPr>
              <a:t>課程與教學</a:t>
            </a:r>
            <a:endParaRPr lang="zh-TW" altLang="en-US" sz="4800" dirty="0"/>
          </a:p>
        </p:txBody>
      </p:sp>
      <p:sp>
        <p:nvSpPr>
          <p:cNvPr id="5" name="文字版面配置區 4"/>
          <p:cNvSpPr>
            <a:spLocks noGrp="1"/>
          </p:cNvSpPr>
          <p:nvPr>
            <p:ph type="body" sz="quarter" idx="3"/>
          </p:nvPr>
        </p:nvSpPr>
        <p:spPr>
          <a:xfrm>
            <a:off x="6746193" y="1903512"/>
            <a:ext cx="3528392" cy="864096"/>
          </a:xfrm>
        </p:spPr>
        <p:txBody>
          <a:bodyPr/>
          <a:lstStyle/>
          <a:p>
            <a:pPr algn="ctr"/>
            <a:r>
              <a:rPr lang="zh-TW" altLang="en-US" sz="4000" dirty="0">
                <a:solidFill>
                  <a:srgbClr val="00B0F0"/>
                </a:solidFill>
                <a:latin typeface="+mj-ea"/>
              </a:rPr>
              <a:t>全英語授課</a:t>
            </a:r>
            <a:endParaRPr lang="zh-TW" altLang="en-US" sz="4000" dirty="0">
              <a:solidFill>
                <a:srgbClr val="0070C0"/>
              </a:solidFill>
              <a:latin typeface="+mj-ea"/>
              <a:ea typeface="+mj-ea"/>
            </a:endParaRPr>
          </a:p>
        </p:txBody>
      </p:sp>
      <p:sp>
        <p:nvSpPr>
          <p:cNvPr id="4" name="文字版面配置區 3"/>
          <p:cNvSpPr>
            <a:spLocks noGrp="1"/>
          </p:cNvSpPr>
          <p:nvPr>
            <p:ph type="body" idx="1"/>
          </p:nvPr>
        </p:nvSpPr>
        <p:spPr/>
        <p:txBody>
          <a:bodyPr/>
          <a:lstStyle/>
          <a:p>
            <a:endParaRPr lang="zh-TW" altLang="en-US"/>
          </a:p>
        </p:txBody>
      </p:sp>
      <p:pic>
        <p:nvPicPr>
          <p:cNvPr id="10" name="內容版面配置區 9"/>
          <p:cNvPicPr>
            <a:picLocks noGrp="1" noChangeAspect="1"/>
          </p:cNvPicPr>
          <p:nvPr>
            <p:ph sz="quarter" idx="4"/>
          </p:nvPr>
        </p:nvPicPr>
        <p:blipFill>
          <a:blip r:embed="rId2" cstate="email">
            <a:extLst>
              <a:ext uri="{28A0092B-C50C-407E-A947-70E740481C1C}">
                <a14:useLocalDpi xmlns:a14="http://schemas.microsoft.com/office/drawing/2010/main" val="0"/>
              </a:ext>
            </a:extLst>
          </a:blip>
          <a:stretch>
            <a:fillRect/>
          </a:stretch>
        </p:blipFill>
        <p:spPr>
          <a:xfrm>
            <a:off x="5786058" y="3194966"/>
            <a:ext cx="4860032" cy="3645024"/>
          </a:xfrm>
        </p:spPr>
      </p:pic>
      <p:pic>
        <p:nvPicPr>
          <p:cNvPr id="9" name="內容版面配置區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1631504" y="1484784"/>
            <a:ext cx="4896544" cy="3672408"/>
          </a:xfr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72064" y="1124744"/>
            <a:ext cx="36766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47980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1936865" y="692696"/>
            <a:ext cx="3816424" cy="609600"/>
          </a:xfrm>
        </p:spPr>
        <p:txBody>
          <a:bodyPr>
            <a:noAutofit/>
          </a:bodyPr>
          <a:lstStyle/>
          <a:p>
            <a:pPr algn="ctr"/>
            <a:r>
              <a:rPr lang="zh-TW" altLang="en-US" sz="4800" b="1" dirty="0">
                <a:latin typeface="微軟正黑體" panose="020B0604030504040204" pitchFamily="34" charset="-120"/>
                <a:ea typeface="微軟正黑體" panose="020B0604030504040204" pitchFamily="34" charset="-120"/>
              </a:rPr>
              <a:t>彈性課程</a:t>
            </a:r>
            <a:endParaRPr lang="zh-TW" altLang="en-US" sz="4800" b="1" dirty="0"/>
          </a:p>
        </p:txBody>
      </p:sp>
      <p:sp>
        <p:nvSpPr>
          <p:cNvPr id="8" name="文字版面配置區 7"/>
          <p:cNvSpPr>
            <a:spLocks noGrp="1"/>
          </p:cNvSpPr>
          <p:nvPr>
            <p:ph type="body" idx="1"/>
          </p:nvPr>
        </p:nvSpPr>
        <p:spPr>
          <a:xfrm>
            <a:off x="1847528" y="1556792"/>
            <a:ext cx="3816424" cy="1656184"/>
          </a:xfrm>
        </p:spPr>
        <p:txBody>
          <a:bodyPr/>
          <a:lstStyle/>
          <a:p>
            <a:pPr algn="ctr"/>
            <a:r>
              <a:rPr lang="zh-TW" altLang="en-US" sz="4000" dirty="0">
                <a:solidFill>
                  <a:srgbClr val="0070C0"/>
                </a:solidFill>
                <a:latin typeface="+mj-ea"/>
                <a:ea typeface="+mj-ea"/>
              </a:rPr>
              <a:t>綠色泉源</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桃花心木筆</a:t>
            </a:r>
            <a:endParaRPr lang="en-US" altLang="zh-TW" sz="4000" dirty="0">
              <a:solidFill>
                <a:srgbClr val="0070C0"/>
              </a:solidFill>
              <a:latin typeface="+mj-ea"/>
              <a:ea typeface="+mj-ea"/>
            </a:endParaRPr>
          </a:p>
        </p:txBody>
      </p:sp>
      <p:sp>
        <p:nvSpPr>
          <p:cNvPr id="4" name="文字版面配置區 3"/>
          <p:cNvSpPr>
            <a:spLocks noGrp="1"/>
          </p:cNvSpPr>
          <p:nvPr>
            <p:ph type="body" sz="quarter" idx="3"/>
          </p:nvPr>
        </p:nvSpPr>
        <p:spPr/>
        <p:txBody>
          <a:bodyPr/>
          <a:lstStyle/>
          <a:p>
            <a:endParaRPr lang="zh-TW" altLang="en-US"/>
          </a:p>
        </p:txBody>
      </p:sp>
      <p:pic>
        <p:nvPicPr>
          <p:cNvPr id="6" name="內容版面配置區 5"/>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6168982" y="188640"/>
            <a:ext cx="4319506" cy="3240360"/>
          </a:xfrm>
        </p:spPr>
      </p:pic>
      <p:pic>
        <p:nvPicPr>
          <p:cNvPr id="9" name="內容版面配置區 8"/>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6202291" y="3501008"/>
            <a:ext cx="4223517" cy="3168352"/>
          </a:xfrm>
        </p:spPr>
      </p:pic>
      <p:pic>
        <p:nvPicPr>
          <p:cNvPr id="10" name="圖片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03513" y="3501009"/>
            <a:ext cx="4283131" cy="3213073"/>
          </a:xfrm>
          <a:prstGeom prst="rect">
            <a:avLst/>
          </a:prstGeom>
        </p:spPr>
      </p:pic>
    </p:spTree>
    <p:extLst>
      <p:ext uri="{BB962C8B-B14F-4D97-AF65-F5344CB8AC3E}">
        <p14:creationId xmlns:p14="http://schemas.microsoft.com/office/powerpoint/2010/main" val="165591835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620688"/>
            <a:ext cx="4824536" cy="609600"/>
          </a:xfrm>
        </p:spPr>
        <p:txBody>
          <a:bodyPr>
            <a:noAutofit/>
          </a:bodyPr>
          <a:lstStyle/>
          <a:p>
            <a:pPr algn="ctr"/>
            <a:r>
              <a:rPr lang="zh-TW" altLang="en-US" sz="4800" b="1" dirty="0">
                <a:solidFill>
                  <a:prstClr val="black"/>
                </a:solidFill>
                <a:latin typeface="微軟正黑體" panose="020B0604030504040204" pitchFamily="34" charset="-120"/>
                <a:ea typeface="微軟正黑體" panose="020B0604030504040204" pitchFamily="34" charset="-120"/>
              </a:rPr>
              <a:t>彈性課程</a:t>
            </a:r>
            <a:endParaRPr lang="zh-TW" altLang="en-US" sz="4800" dirty="0"/>
          </a:p>
        </p:txBody>
      </p:sp>
      <p:sp>
        <p:nvSpPr>
          <p:cNvPr id="5" name="文字版面配置區 4"/>
          <p:cNvSpPr>
            <a:spLocks noGrp="1"/>
          </p:cNvSpPr>
          <p:nvPr>
            <p:ph type="body" sz="quarter" idx="3"/>
          </p:nvPr>
        </p:nvSpPr>
        <p:spPr>
          <a:xfrm>
            <a:off x="6960096" y="1124744"/>
            <a:ext cx="3528392" cy="2016224"/>
          </a:xfrm>
        </p:spPr>
        <p:txBody>
          <a:bodyPr/>
          <a:lstStyle/>
          <a:p>
            <a:pPr algn="ctr"/>
            <a:r>
              <a:rPr lang="en-US" altLang="zh-TW" sz="4000" dirty="0">
                <a:solidFill>
                  <a:srgbClr val="0070C0"/>
                </a:solidFill>
                <a:latin typeface="+mj-ea"/>
                <a:ea typeface="+mj-ea"/>
              </a:rPr>
              <a:t>Embrace the world</a:t>
            </a:r>
            <a:endParaRPr lang="zh-TW" altLang="en-US" sz="4000" dirty="0">
              <a:solidFill>
                <a:srgbClr val="0070C0"/>
              </a:solidFill>
              <a:latin typeface="+mj-ea"/>
              <a:ea typeface="+mj-ea"/>
            </a:endParaRPr>
          </a:p>
        </p:txBody>
      </p:sp>
      <p:sp>
        <p:nvSpPr>
          <p:cNvPr id="4" name="文字版面配置區 3"/>
          <p:cNvSpPr>
            <a:spLocks noGrp="1"/>
          </p:cNvSpPr>
          <p:nvPr>
            <p:ph type="body" idx="1"/>
          </p:nvPr>
        </p:nvSpPr>
        <p:spPr/>
        <p:txBody>
          <a:bodyPr/>
          <a:lstStyle/>
          <a:p>
            <a:endParaRPr lang="zh-TW" altLang="en-US"/>
          </a:p>
        </p:txBody>
      </p:sp>
      <p:pic>
        <p:nvPicPr>
          <p:cNvPr id="9" name="內容版面配置區 8"/>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703512" y="1484784"/>
            <a:ext cx="4680520" cy="3510390"/>
          </a:xfrm>
        </p:spPr>
      </p:pic>
      <p:pic>
        <p:nvPicPr>
          <p:cNvPr id="10" name="內容版面配置區 9"/>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663953" y="3112459"/>
            <a:ext cx="4994056" cy="3745542"/>
          </a:xfrm>
        </p:spPr>
      </p:pic>
      <p:sp>
        <p:nvSpPr>
          <p:cNvPr id="11" name="矩形 10"/>
          <p:cNvSpPr/>
          <p:nvPr/>
        </p:nvSpPr>
        <p:spPr>
          <a:xfrm>
            <a:off x="1524000" y="5085184"/>
            <a:ext cx="4572000" cy="707886"/>
          </a:xfrm>
          <a:prstGeom prst="rect">
            <a:avLst/>
          </a:prstGeom>
        </p:spPr>
        <p:txBody>
          <a:bodyPr>
            <a:spAutoFit/>
          </a:bodyPr>
          <a:lstStyle/>
          <a:p>
            <a:pPr lvl="0" algn="ctr">
              <a:spcBef>
                <a:spcPct val="20000"/>
              </a:spcBef>
            </a:pPr>
            <a:r>
              <a:rPr lang="zh-TW" altLang="en-US" sz="4000" b="1" dirty="0">
                <a:solidFill>
                  <a:srgbClr val="0070C0"/>
                </a:solidFill>
                <a:latin typeface="微軟正黑體"/>
                <a:ea typeface="微軟正黑體"/>
              </a:rPr>
              <a:t>外師協同教學</a:t>
            </a:r>
          </a:p>
        </p:txBody>
      </p:sp>
    </p:spTree>
    <p:extLst>
      <p:ext uri="{BB962C8B-B14F-4D97-AF65-F5344CB8AC3E}">
        <p14:creationId xmlns:p14="http://schemas.microsoft.com/office/powerpoint/2010/main" val="405234317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1991544" y="548680"/>
            <a:ext cx="8229600" cy="609600"/>
          </a:xfrm>
        </p:spPr>
        <p:txBody>
          <a:bodyPr>
            <a:noAutofit/>
          </a:bodyPr>
          <a:lstStyle/>
          <a:p>
            <a:pPr algn="ctr"/>
            <a:r>
              <a:rPr lang="zh-TW" altLang="en-US" sz="4800" b="1" dirty="0">
                <a:latin typeface="微軟正黑體" panose="020B0604030504040204" pitchFamily="34" charset="-120"/>
                <a:ea typeface="微軟正黑體" panose="020B0604030504040204" pitchFamily="34" charset="-120"/>
              </a:rPr>
              <a:t>彈性課程</a:t>
            </a:r>
          </a:p>
        </p:txBody>
      </p:sp>
      <p:sp>
        <p:nvSpPr>
          <p:cNvPr id="10" name="文字版面配置區 9"/>
          <p:cNvSpPr>
            <a:spLocks noGrp="1"/>
          </p:cNvSpPr>
          <p:nvPr>
            <p:ph type="body" sz="quarter" idx="3"/>
          </p:nvPr>
        </p:nvSpPr>
        <p:spPr>
          <a:xfrm>
            <a:off x="7608168" y="908720"/>
            <a:ext cx="3024336" cy="2232248"/>
          </a:xfrm>
        </p:spPr>
        <p:txBody>
          <a:bodyPr/>
          <a:lstStyle/>
          <a:p>
            <a:pPr algn="ctr"/>
            <a:r>
              <a:rPr lang="zh-TW" altLang="en-US" sz="4000" dirty="0">
                <a:solidFill>
                  <a:srgbClr val="0070C0"/>
                </a:solidFill>
                <a:latin typeface="+mj-ea"/>
                <a:ea typeface="+mj-ea"/>
              </a:rPr>
              <a:t>棍上乾坤</a:t>
            </a:r>
            <a:endParaRPr lang="en-US" altLang="zh-TW" sz="4000" dirty="0">
              <a:solidFill>
                <a:srgbClr val="0070C0"/>
              </a:solidFill>
              <a:latin typeface="+mj-ea"/>
              <a:ea typeface="+mj-ea"/>
            </a:endParaRPr>
          </a:p>
          <a:p>
            <a:pPr algn="ctr"/>
            <a:endParaRPr lang="zh-TW" altLang="en-US" sz="4000" dirty="0">
              <a:solidFill>
                <a:srgbClr val="0070C0"/>
              </a:solidFill>
              <a:latin typeface="+mj-ea"/>
              <a:ea typeface="+mj-ea"/>
            </a:endParaRPr>
          </a:p>
        </p:txBody>
      </p:sp>
      <p:sp>
        <p:nvSpPr>
          <p:cNvPr id="3" name="文字版面配置區 2"/>
          <p:cNvSpPr>
            <a:spLocks noGrp="1"/>
          </p:cNvSpPr>
          <p:nvPr>
            <p:ph type="body" idx="1"/>
          </p:nvPr>
        </p:nvSpPr>
        <p:spPr/>
        <p:txBody>
          <a:bodyPr/>
          <a:lstStyle/>
          <a:p>
            <a:endParaRPr lang="zh-TW" altLang="en-US"/>
          </a:p>
        </p:txBody>
      </p:sp>
      <p:pic>
        <p:nvPicPr>
          <p:cNvPr id="4" name="內容版面配置區 3"/>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631504" y="1196752"/>
            <a:ext cx="5663353" cy="4248472"/>
          </a:xfrm>
        </p:spPr>
      </p:pic>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32100" y="2780929"/>
            <a:ext cx="5434868" cy="4077071"/>
          </a:xfrm>
          <a:prstGeom prst="rect">
            <a:avLst/>
          </a:prstGeom>
        </p:spPr>
      </p:pic>
    </p:spTree>
    <p:extLst>
      <p:ext uri="{BB962C8B-B14F-4D97-AF65-F5344CB8AC3E}">
        <p14:creationId xmlns:p14="http://schemas.microsoft.com/office/powerpoint/2010/main" val="179527213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7528" y="692696"/>
            <a:ext cx="7873705" cy="609600"/>
          </a:xfrm>
        </p:spPr>
        <p:txBody>
          <a:bodyPr>
            <a:noAutofit/>
          </a:bodyPr>
          <a:lstStyle/>
          <a:p>
            <a:pPr algn="ctr"/>
            <a:r>
              <a:rPr lang="zh-TW" altLang="en-US" sz="4800" b="1" dirty="0">
                <a:solidFill>
                  <a:srgbClr val="0070C0"/>
                </a:solidFill>
                <a:latin typeface="微軟正黑體"/>
              </a:rPr>
              <a:t>彈性課程發表</a:t>
            </a:r>
            <a:endParaRPr lang="zh-TW" altLang="en-US" sz="4800" b="1" dirty="0"/>
          </a:p>
        </p:txBody>
      </p:sp>
      <p:pic>
        <p:nvPicPr>
          <p:cNvPr id="10" name="內容版面配置區 9"/>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92668" y="1392071"/>
            <a:ext cx="3643952" cy="5465929"/>
          </a:xfrm>
        </p:spPr>
      </p:pic>
      <p:pic>
        <p:nvPicPr>
          <p:cNvPr id="11" name="內容版面配置區 10"/>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4199467" y="1398350"/>
            <a:ext cx="3639766" cy="5459650"/>
          </a:xfrm>
        </p:spPr>
      </p:pic>
      <p:sp>
        <p:nvSpPr>
          <p:cNvPr id="9" name="文字版面配置區 8"/>
          <p:cNvSpPr>
            <a:spLocks noGrp="1"/>
          </p:cNvSpPr>
          <p:nvPr>
            <p:ph type="body" idx="1"/>
          </p:nvPr>
        </p:nvSpPr>
        <p:spPr>
          <a:xfrm>
            <a:off x="1919536" y="1412776"/>
            <a:ext cx="4040188" cy="639762"/>
          </a:xfrm>
        </p:spPr>
        <p:txBody>
          <a:bodyPr/>
          <a:lstStyle/>
          <a:p>
            <a:endParaRPr lang="zh-TW" altLang="en-US" dirty="0"/>
          </a:p>
        </p:txBody>
      </p:sp>
      <p:pic>
        <p:nvPicPr>
          <p:cNvPr id="12" name="圖片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39233" y="1405466"/>
            <a:ext cx="3635022" cy="5452533"/>
          </a:xfrm>
          <a:prstGeom prst="rect">
            <a:avLst/>
          </a:prstGeom>
        </p:spPr>
      </p:pic>
    </p:spTree>
    <p:extLst>
      <p:ext uri="{BB962C8B-B14F-4D97-AF65-F5344CB8AC3E}">
        <p14:creationId xmlns:p14="http://schemas.microsoft.com/office/powerpoint/2010/main" val="859932055"/>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492D86-28DF-49F7-94BC-BE52F71A87A4}"/>
              </a:ext>
            </a:extLst>
          </p:cNvPr>
          <p:cNvSpPr>
            <a:spLocks noGrp="1"/>
          </p:cNvSpPr>
          <p:nvPr>
            <p:ph type="title"/>
          </p:nvPr>
        </p:nvSpPr>
        <p:spPr>
          <a:xfrm>
            <a:off x="1981200" y="914400"/>
            <a:ext cx="8435280" cy="914400"/>
          </a:xfrm>
        </p:spPr>
        <p:txBody>
          <a:bodyPr>
            <a:normAutofit fontScale="90000"/>
          </a:bodyPr>
          <a:lstStyle/>
          <a:p>
            <a:r>
              <a:rPr lang="zh-TW" altLang="zh-TW" sz="4400" b="1" dirty="0"/>
              <a:t>善用基測中心提供學力品質監控資料</a:t>
            </a:r>
            <a:r>
              <a:rPr lang="zh-TW" altLang="zh-TW" dirty="0"/>
              <a:t/>
            </a:r>
            <a:br>
              <a:rPr lang="zh-TW" altLang="zh-TW" dirty="0"/>
            </a:br>
            <a:endParaRPr lang="zh-TW" altLang="en-US" dirty="0"/>
          </a:p>
        </p:txBody>
      </p:sp>
      <p:sp>
        <p:nvSpPr>
          <p:cNvPr id="3" name="內容版面配置區 2">
            <a:extLst>
              <a:ext uri="{FF2B5EF4-FFF2-40B4-BE49-F238E27FC236}">
                <a16:creationId xmlns:a16="http://schemas.microsoft.com/office/drawing/2014/main" xmlns="" id="{A88AD18B-F51D-4686-8FAD-7C861B2F6E84}"/>
              </a:ext>
            </a:extLst>
          </p:cNvPr>
          <p:cNvSpPr>
            <a:spLocks noGrp="1"/>
          </p:cNvSpPr>
          <p:nvPr>
            <p:ph idx="1"/>
          </p:nvPr>
        </p:nvSpPr>
        <p:spPr>
          <a:xfrm>
            <a:off x="1981200" y="1828800"/>
            <a:ext cx="8229600" cy="4840560"/>
          </a:xfrm>
        </p:spPr>
        <p:txBody>
          <a:bodyPr>
            <a:normAutofit/>
          </a:bodyPr>
          <a:lstStyle/>
          <a:p>
            <a:pPr lvl="0"/>
            <a:r>
              <a:rPr lang="zh-TW" altLang="zh-TW" sz="2800" b="1" dirty="0">
                <a:latin typeface="+mj-ea"/>
                <a:ea typeface="+mj-ea"/>
              </a:rPr>
              <a:t>學生成績報告</a:t>
            </a:r>
          </a:p>
          <a:p>
            <a:pPr lvl="0"/>
            <a:r>
              <a:rPr lang="zh-TW" altLang="zh-TW" sz="2800" b="1" dirty="0">
                <a:latin typeface="+mj-ea"/>
                <a:ea typeface="+mj-ea"/>
              </a:rPr>
              <a:t>分項能力通過率分析</a:t>
            </a:r>
          </a:p>
          <a:p>
            <a:pPr lvl="0"/>
            <a:r>
              <a:rPr lang="zh-TW" altLang="zh-TW" sz="2800" b="1" dirty="0">
                <a:latin typeface="+mj-ea"/>
                <a:ea typeface="+mj-ea"/>
              </a:rPr>
              <a:t>試題通過率分析</a:t>
            </a:r>
          </a:p>
          <a:p>
            <a:pPr lvl="0"/>
            <a:r>
              <a:rPr lang="zh-TW" altLang="zh-TW" sz="2800" b="1" dirty="0">
                <a:latin typeface="+mj-ea"/>
                <a:ea typeface="+mj-ea"/>
              </a:rPr>
              <a:t>試題分析</a:t>
            </a:r>
          </a:p>
          <a:p>
            <a:pPr lvl="0"/>
            <a:r>
              <a:rPr lang="zh-TW" altLang="zh-TW" sz="2800" b="1" dirty="0">
                <a:latin typeface="+mj-ea"/>
                <a:ea typeface="+mj-ea"/>
              </a:rPr>
              <a:t>了解學生學力狀況</a:t>
            </a:r>
          </a:p>
          <a:p>
            <a:pPr lvl="0"/>
            <a:r>
              <a:rPr lang="zh-TW" altLang="zh-TW" sz="2800" b="1" dirty="0">
                <a:latin typeface="+mj-ea"/>
                <a:ea typeface="+mj-ea"/>
              </a:rPr>
              <a:t>了解應補強哪些概念與能力</a:t>
            </a:r>
          </a:p>
          <a:p>
            <a:pPr lvl="0"/>
            <a:r>
              <a:rPr lang="zh-TW" altLang="zh-TW" sz="2800" b="1" dirty="0">
                <a:latin typeface="+mj-ea"/>
                <a:ea typeface="+mj-ea"/>
              </a:rPr>
              <a:t>作為課程與教學調整之參考依據</a:t>
            </a:r>
          </a:p>
          <a:p>
            <a:endParaRPr lang="zh-TW" altLang="en-US" dirty="0"/>
          </a:p>
        </p:txBody>
      </p:sp>
    </p:spTree>
    <p:extLst>
      <p:ext uri="{BB962C8B-B14F-4D97-AF65-F5344CB8AC3E}">
        <p14:creationId xmlns:p14="http://schemas.microsoft.com/office/powerpoint/2010/main" val="348568592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5500EAE-4D91-49A0-ADB7-D3E4D8F5F249}"/>
              </a:ext>
            </a:extLst>
          </p:cNvPr>
          <p:cNvSpPr>
            <a:spLocks noGrp="1"/>
          </p:cNvSpPr>
          <p:nvPr>
            <p:ph type="title"/>
          </p:nvPr>
        </p:nvSpPr>
        <p:spPr>
          <a:xfrm>
            <a:off x="2000275" y="731837"/>
            <a:ext cx="8229600" cy="914400"/>
          </a:xfrm>
        </p:spPr>
        <p:txBody>
          <a:bodyPr>
            <a:normAutofit fontScale="90000"/>
          </a:bodyPr>
          <a:lstStyle/>
          <a:p>
            <a:r>
              <a:rPr lang="zh-TW" altLang="zh-TW" sz="5300" b="1" dirty="0"/>
              <a:t>一、詳細閱讀學生成績報告</a:t>
            </a:r>
            <a:r>
              <a:rPr lang="zh-TW" altLang="zh-TW" dirty="0"/>
              <a:t/>
            </a:r>
            <a:br>
              <a:rPr lang="zh-TW" altLang="zh-TW" dirty="0"/>
            </a:br>
            <a:endParaRPr lang="zh-TW" altLang="en-US" dirty="0"/>
          </a:p>
        </p:txBody>
      </p:sp>
      <p:sp>
        <p:nvSpPr>
          <p:cNvPr id="3" name="內容版面配置區 2">
            <a:extLst>
              <a:ext uri="{FF2B5EF4-FFF2-40B4-BE49-F238E27FC236}">
                <a16:creationId xmlns:a16="http://schemas.microsoft.com/office/drawing/2014/main" xmlns="" id="{DFF9D33F-E229-4775-AFA1-D0A5ABA57446}"/>
              </a:ext>
            </a:extLst>
          </p:cNvPr>
          <p:cNvSpPr>
            <a:spLocks noGrp="1"/>
          </p:cNvSpPr>
          <p:nvPr>
            <p:ph idx="1"/>
          </p:nvPr>
        </p:nvSpPr>
        <p:spPr/>
        <p:txBody>
          <a:bodyPr/>
          <a:lstStyle/>
          <a:p>
            <a:pPr lvl="1">
              <a:buFont typeface="Wingdings" panose="05000000000000000000" pitchFamily="2" charset="2"/>
              <a:buChar char="l"/>
            </a:pPr>
            <a:r>
              <a:rPr lang="zh-TW" altLang="zh-TW" sz="3600" b="1" dirty="0">
                <a:latin typeface="+mj-ea"/>
                <a:ea typeface="+mj-ea"/>
              </a:rPr>
              <a:t>瞭解學生學力表現，知己知彼</a:t>
            </a:r>
            <a:endParaRPr lang="en-US" altLang="zh-TW" sz="3600" b="1" dirty="0">
              <a:latin typeface="+mj-ea"/>
              <a:ea typeface="+mj-ea"/>
            </a:endParaRPr>
          </a:p>
          <a:p>
            <a:pPr lvl="1">
              <a:buFont typeface="Wingdings" panose="05000000000000000000" pitchFamily="2" charset="2"/>
              <a:buChar char="l"/>
            </a:pPr>
            <a:r>
              <a:rPr lang="zh-TW" altLang="zh-TW" sz="3600" b="1" dirty="0">
                <a:latin typeface="+mj-ea"/>
                <a:ea typeface="+mj-ea"/>
              </a:rPr>
              <a:t>各科各等級人數百分比</a:t>
            </a:r>
            <a:r>
              <a:rPr lang="en-US" altLang="zh-TW" sz="3600" b="1" dirty="0">
                <a:latin typeface="+mj-ea"/>
                <a:ea typeface="+mj-ea"/>
              </a:rPr>
              <a:t>(</a:t>
            </a:r>
            <a:r>
              <a:rPr lang="zh-TW" altLang="zh-TW" sz="3600" b="1" dirty="0">
                <a:latin typeface="+mj-ea"/>
                <a:ea typeface="+mj-ea"/>
              </a:rPr>
              <a:t>表格、圖示</a:t>
            </a:r>
            <a:r>
              <a:rPr lang="en-US" altLang="zh-TW" sz="3600" b="1" dirty="0">
                <a:latin typeface="+mj-ea"/>
                <a:ea typeface="+mj-ea"/>
              </a:rPr>
              <a:t>)</a:t>
            </a:r>
            <a:endParaRPr lang="zh-TW" altLang="zh-TW" sz="3600" b="1" dirty="0">
              <a:latin typeface="+mj-ea"/>
              <a:ea typeface="+mj-ea"/>
            </a:endParaRPr>
          </a:p>
          <a:p>
            <a:pPr lvl="1">
              <a:buFont typeface="Wingdings" panose="05000000000000000000" pitchFamily="2" charset="2"/>
              <a:buChar char="l"/>
            </a:pPr>
            <a:r>
              <a:rPr lang="zh-TW" altLang="zh-TW" sz="3600" b="1" dirty="0">
                <a:latin typeface="+mj-ea"/>
                <a:ea typeface="+mj-ea"/>
              </a:rPr>
              <a:t>各科各等級學生之表現描述</a:t>
            </a:r>
          </a:p>
          <a:p>
            <a:pPr lvl="1">
              <a:buFont typeface="Wingdings" panose="05000000000000000000" pitchFamily="2" charset="2"/>
              <a:buChar char="l"/>
            </a:pPr>
            <a:r>
              <a:rPr lang="zh-TW" altLang="zh-TW" sz="3600" b="1" dirty="0">
                <a:latin typeface="+mj-ea"/>
                <a:ea typeface="+mj-ea"/>
              </a:rPr>
              <a:t>呈現學生學力狀況</a:t>
            </a:r>
            <a:r>
              <a:rPr lang="en-US" altLang="zh-TW" sz="3600" b="1" dirty="0">
                <a:latin typeface="+mj-ea"/>
                <a:ea typeface="+mj-ea"/>
              </a:rPr>
              <a:t>(</a:t>
            </a:r>
            <a:r>
              <a:rPr lang="zh-TW" altLang="zh-TW" sz="3600" b="1" dirty="0">
                <a:latin typeface="+mj-ea"/>
                <a:ea typeface="+mj-ea"/>
              </a:rPr>
              <a:t>相較於全國與本縣</a:t>
            </a:r>
            <a:r>
              <a:rPr lang="en-US" altLang="zh-TW" sz="3600" b="1" dirty="0">
                <a:latin typeface="+mj-ea"/>
                <a:ea typeface="+mj-ea"/>
              </a:rPr>
              <a:t>)</a:t>
            </a:r>
            <a:r>
              <a:rPr lang="zh-TW" altLang="zh-TW" sz="3600" b="1" dirty="0">
                <a:latin typeface="+mj-ea"/>
                <a:ea typeface="+mj-ea"/>
              </a:rPr>
              <a:t>，及各科各等級之表現描述</a:t>
            </a:r>
          </a:p>
          <a:p>
            <a:endParaRPr lang="zh-TW" altLang="en-US" dirty="0"/>
          </a:p>
        </p:txBody>
      </p:sp>
    </p:spTree>
    <p:extLst>
      <p:ext uri="{BB962C8B-B14F-4D97-AF65-F5344CB8AC3E}">
        <p14:creationId xmlns:p14="http://schemas.microsoft.com/office/powerpoint/2010/main" val="84109873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98819A2-9358-4A39-A3AD-574732CDE971}"/>
              </a:ext>
            </a:extLst>
          </p:cNvPr>
          <p:cNvSpPr>
            <a:spLocks noGrp="1"/>
          </p:cNvSpPr>
          <p:nvPr>
            <p:ph type="title"/>
          </p:nvPr>
        </p:nvSpPr>
        <p:spPr/>
        <p:txBody>
          <a:bodyPr>
            <a:normAutofit fontScale="90000"/>
          </a:bodyPr>
          <a:lstStyle/>
          <a:p>
            <a:r>
              <a:rPr lang="zh-TW" altLang="zh-TW" b="1" dirty="0"/>
              <a:t>二、分析</a:t>
            </a:r>
            <a:r>
              <a:rPr lang="zh-TW" altLang="zh-TW" b="1" u="sng" dirty="0"/>
              <a:t>分項能力</a:t>
            </a:r>
            <a:r>
              <a:rPr lang="zh-TW" altLang="zh-TW" b="1" dirty="0"/>
              <a:t>通過率</a:t>
            </a:r>
            <a:r>
              <a:rPr lang="en-US" altLang="zh-TW" b="1" dirty="0"/>
              <a:t>:</a:t>
            </a:r>
            <a:r>
              <a:rPr lang="zh-TW" altLang="zh-TW" b="1" dirty="0"/>
              <a:t>分析所提供的本校各學科各分項能力近三年</a:t>
            </a:r>
            <a:r>
              <a:rPr lang="en-US" altLang="zh-TW" b="1" dirty="0"/>
              <a:t>(</a:t>
            </a:r>
            <a:r>
              <a:rPr lang="zh-TW" altLang="zh-TW" b="1" dirty="0"/>
              <a:t>相較於全國平均</a:t>
            </a:r>
            <a:r>
              <a:rPr lang="en-US" altLang="zh-TW" b="1" dirty="0"/>
              <a:t>)</a:t>
            </a:r>
            <a:r>
              <a:rPr lang="zh-TW" altLang="zh-TW" b="1" dirty="0"/>
              <a:t>通過率之變化</a:t>
            </a:r>
            <a:r>
              <a:rPr lang="zh-TW" altLang="zh-TW" dirty="0"/>
              <a:t/>
            </a:r>
            <a:br>
              <a:rPr lang="zh-TW" altLang="zh-TW" dirty="0"/>
            </a:br>
            <a:endParaRPr lang="zh-TW" altLang="en-US" dirty="0"/>
          </a:p>
        </p:txBody>
      </p:sp>
      <p:sp>
        <p:nvSpPr>
          <p:cNvPr id="3" name="內容版面配置區 2">
            <a:extLst>
              <a:ext uri="{FF2B5EF4-FFF2-40B4-BE49-F238E27FC236}">
                <a16:creationId xmlns:a16="http://schemas.microsoft.com/office/drawing/2014/main" xmlns="" id="{DD3BCC37-C620-4CA9-83C3-89D540B85BF1}"/>
              </a:ext>
            </a:extLst>
          </p:cNvPr>
          <p:cNvSpPr>
            <a:spLocks noGrp="1"/>
          </p:cNvSpPr>
          <p:nvPr>
            <p:ph idx="1"/>
          </p:nvPr>
        </p:nvSpPr>
        <p:spPr/>
        <p:txBody>
          <a:bodyPr/>
          <a:lstStyle/>
          <a:p>
            <a:pPr marL="0" indent="0">
              <a:buNone/>
            </a:pPr>
            <a:r>
              <a:rPr lang="zh-TW" altLang="zh-TW" dirty="0"/>
              <a:t>以全國平均通過率作為參照點作為教師或學校調整教學方針的參考依據。</a:t>
            </a:r>
          </a:p>
          <a:p>
            <a:endParaRPr lang="zh-TW" altLang="en-US" dirty="0"/>
          </a:p>
        </p:txBody>
      </p:sp>
      <p:pic>
        <p:nvPicPr>
          <p:cNvPr id="4" name="圖片 3">
            <a:extLst>
              <a:ext uri="{FF2B5EF4-FFF2-40B4-BE49-F238E27FC236}">
                <a16:creationId xmlns:a16="http://schemas.microsoft.com/office/drawing/2014/main" xmlns="" id="{BDF9CDFC-E588-4F04-814F-09B745AD90F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02557" y="2412900"/>
            <a:ext cx="8229600" cy="4297363"/>
          </a:xfrm>
          <a:prstGeom prst="rect">
            <a:avLst/>
          </a:prstGeom>
        </p:spPr>
      </p:pic>
    </p:spTree>
    <p:extLst>
      <p:ext uri="{BB962C8B-B14F-4D97-AF65-F5344CB8AC3E}">
        <p14:creationId xmlns:p14="http://schemas.microsoft.com/office/powerpoint/2010/main" val="207492923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E6E3D09-B506-4FF8-89D9-775841D8C610}"/>
              </a:ext>
            </a:extLst>
          </p:cNvPr>
          <p:cNvSpPr>
            <a:spLocks noGrp="1"/>
          </p:cNvSpPr>
          <p:nvPr>
            <p:ph type="title"/>
          </p:nvPr>
        </p:nvSpPr>
        <p:spPr/>
        <p:txBody>
          <a:bodyPr>
            <a:normAutofit/>
          </a:bodyPr>
          <a:lstStyle/>
          <a:p>
            <a:r>
              <a:rPr lang="zh-TW" altLang="zh-TW" b="1" dirty="0"/>
              <a:t>三、參酌各科分項能力摘要表做為課程設計指標要向</a:t>
            </a:r>
            <a:endParaRPr lang="zh-TW" altLang="en-US" dirty="0"/>
          </a:p>
        </p:txBody>
      </p:sp>
      <p:pic>
        <p:nvPicPr>
          <p:cNvPr id="4" name="內容版面配置區 3">
            <a:extLst>
              <a:ext uri="{FF2B5EF4-FFF2-40B4-BE49-F238E27FC236}">
                <a16:creationId xmlns:a16="http://schemas.microsoft.com/office/drawing/2014/main" xmlns="" id="{D6D64ABD-01E6-489D-99AA-04993A20C4C8}"/>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556793"/>
            <a:ext cx="8435280" cy="5184575"/>
          </a:xfrm>
          <a:prstGeom prst="rect">
            <a:avLst/>
          </a:prstGeom>
        </p:spPr>
      </p:pic>
    </p:spTree>
    <p:extLst>
      <p:ext uri="{BB962C8B-B14F-4D97-AF65-F5344CB8AC3E}">
        <p14:creationId xmlns:p14="http://schemas.microsoft.com/office/powerpoint/2010/main" val="86478128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CF4DA7E8-883C-43A2-9E8D-AF921EAB2968}"/>
              </a:ext>
            </a:extLst>
          </p:cNvPr>
          <p:cNvSpPr>
            <a:spLocks noGrp="1"/>
          </p:cNvSpPr>
          <p:nvPr>
            <p:ph idx="1"/>
          </p:nvPr>
        </p:nvSpPr>
        <p:spPr>
          <a:xfrm>
            <a:off x="503339" y="746621"/>
            <a:ext cx="11367083" cy="5972962"/>
          </a:xfrm>
        </p:spPr>
        <p:txBody>
          <a:bodyPr>
            <a:normAutofit/>
          </a:bodyPr>
          <a:lstStyle/>
          <a:p>
            <a:pPr marL="0" indent="0">
              <a:buNone/>
            </a:pPr>
            <a:r>
              <a:rPr lang="zh-TW" altLang="zh-TW" sz="3200" b="1" dirty="0">
                <a:latin typeface="+mj-ea"/>
                <a:ea typeface="+mj-ea"/>
              </a:rPr>
              <a:t>四、了解各科分項能力之說明與題數分配</a:t>
            </a:r>
            <a:r>
              <a:rPr lang="en-US" altLang="zh-TW" sz="3200" b="1" dirty="0">
                <a:latin typeface="+mj-ea"/>
                <a:ea typeface="+mj-ea"/>
              </a:rPr>
              <a:t>:</a:t>
            </a:r>
            <a:br>
              <a:rPr lang="en-US" altLang="zh-TW" sz="3200" b="1" dirty="0">
                <a:latin typeface="+mj-ea"/>
                <a:ea typeface="+mj-ea"/>
              </a:rPr>
            </a:br>
            <a:r>
              <a:rPr lang="zh-TW" altLang="zh-TW" sz="3200" dirty="0">
                <a:latin typeface="+mj-ea"/>
                <a:ea typeface="+mj-ea"/>
              </a:rPr>
              <a:t>作為教學重點與時間分配參考</a:t>
            </a:r>
          </a:p>
          <a:p>
            <a:pPr marL="0" indent="0">
              <a:buNone/>
            </a:pPr>
            <a:r>
              <a:rPr lang="zh-TW" altLang="zh-TW" sz="3200" b="1" dirty="0">
                <a:latin typeface="+mj-ea"/>
                <a:ea typeface="+mj-ea"/>
              </a:rPr>
              <a:t>五、解讀分項能力通過率</a:t>
            </a:r>
            <a:r>
              <a:rPr lang="en-US" altLang="zh-TW" sz="3200" b="1" dirty="0">
                <a:latin typeface="+mj-ea"/>
                <a:ea typeface="+mj-ea"/>
              </a:rPr>
              <a:t>:</a:t>
            </a:r>
            <a:br>
              <a:rPr lang="en-US" altLang="zh-TW" sz="3200" b="1" dirty="0">
                <a:latin typeface="+mj-ea"/>
                <a:ea typeface="+mj-ea"/>
              </a:rPr>
            </a:br>
            <a:r>
              <a:rPr lang="zh-TW" altLang="zh-TW" sz="3200" dirty="0">
                <a:latin typeface="+mj-ea"/>
                <a:ea typeface="+mj-ea"/>
              </a:rPr>
              <a:t>研究</a:t>
            </a:r>
            <a:r>
              <a:rPr lang="zh-TW" altLang="zh-TW" sz="3200" u="sng" dirty="0">
                <a:latin typeface="+mj-ea"/>
                <a:ea typeface="+mj-ea"/>
              </a:rPr>
              <a:t>本校</a:t>
            </a:r>
            <a:r>
              <a:rPr lang="zh-TW" altLang="zh-TW" sz="3200" dirty="0">
                <a:latin typeface="+mj-ea"/>
                <a:ea typeface="+mj-ea"/>
              </a:rPr>
              <a:t>在各分項能力之通過率與</a:t>
            </a:r>
            <a:r>
              <a:rPr lang="zh-TW" altLang="zh-TW" sz="3200" u="sng" dirty="0">
                <a:latin typeface="+mj-ea"/>
                <a:ea typeface="+mj-ea"/>
              </a:rPr>
              <a:t>全國</a:t>
            </a:r>
            <a:r>
              <a:rPr lang="zh-TW" altLang="zh-TW" sz="3200" dirty="0">
                <a:latin typeface="+mj-ea"/>
                <a:ea typeface="+mj-ea"/>
              </a:rPr>
              <a:t>「差異」，</a:t>
            </a:r>
            <a:r>
              <a:rPr lang="en-US" altLang="zh-TW" sz="3200" dirty="0">
                <a:latin typeface="+mj-ea"/>
                <a:ea typeface="+mj-ea"/>
              </a:rPr>
              <a:t/>
            </a:r>
            <a:br>
              <a:rPr lang="en-US" altLang="zh-TW" sz="3200" dirty="0">
                <a:latin typeface="+mj-ea"/>
                <a:ea typeface="+mj-ea"/>
              </a:rPr>
            </a:br>
            <a:r>
              <a:rPr lang="zh-TW" altLang="zh-TW" sz="3200" dirty="0">
                <a:latin typeface="+mj-ea"/>
                <a:ea typeface="+mj-ea"/>
              </a:rPr>
              <a:t>了解學生學習成效作為教師教學改進依據。</a:t>
            </a:r>
          </a:p>
          <a:p>
            <a:pPr marL="0" indent="0">
              <a:buNone/>
            </a:pPr>
            <a:r>
              <a:rPr lang="zh-TW" altLang="zh-TW" sz="3200" b="1" dirty="0">
                <a:latin typeface="+mj-ea"/>
                <a:ea typeface="+mj-ea"/>
              </a:rPr>
              <a:t>六、領域教師研究會逐題探討</a:t>
            </a:r>
            <a:r>
              <a:rPr lang="zh-TW" altLang="zh-TW" sz="3200" b="1" u="sng" dirty="0">
                <a:latin typeface="+mj-ea"/>
                <a:ea typeface="+mj-ea"/>
              </a:rPr>
              <a:t>試題通過率分析</a:t>
            </a:r>
            <a:endParaRPr lang="zh-TW" altLang="zh-TW" sz="3200" dirty="0">
              <a:latin typeface="+mj-ea"/>
              <a:ea typeface="+mj-ea"/>
            </a:endParaRPr>
          </a:p>
          <a:p>
            <a:r>
              <a:rPr lang="zh-TW" altLang="zh-TW" sz="3200" dirty="0">
                <a:latin typeface="+mj-ea"/>
                <a:ea typeface="+mj-ea"/>
              </a:rPr>
              <a:t>根據試題通過率數據，找出學生之學習優勢與弱點。</a:t>
            </a:r>
          </a:p>
          <a:p>
            <a:r>
              <a:rPr lang="zh-TW" altLang="zh-TW" sz="3200" dirty="0">
                <a:latin typeface="+mj-ea"/>
                <a:ea typeface="+mj-ea"/>
              </a:rPr>
              <a:t>調整教學方針</a:t>
            </a:r>
            <a:r>
              <a:rPr lang="en-US" altLang="zh-TW" sz="3200" dirty="0">
                <a:latin typeface="+mj-ea"/>
                <a:ea typeface="+mj-ea"/>
              </a:rPr>
              <a:t>(</a:t>
            </a:r>
            <a:r>
              <a:rPr lang="zh-TW" altLang="zh-TW" sz="3200" dirty="0">
                <a:latin typeface="+mj-ea"/>
                <a:ea typeface="+mj-ea"/>
              </a:rPr>
              <a:t>分項能力、評量目標</a:t>
            </a:r>
            <a:r>
              <a:rPr lang="en-US" altLang="zh-TW" sz="3200" dirty="0">
                <a:latin typeface="+mj-ea"/>
                <a:ea typeface="+mj-ea"/>
              </a:rPr>
              <a:t>)</a:t>
            </a:r>
            <a:r>
              <a:rPr lang="zh-TW" altLang="zh-TW" sz="3200" dirty="0">
                <a:latin typeface="+mj-ea"/>
                <a:ea typeface="+mj-ea"/>
              </a:rPr>
              <a:t>參考依據。</a:t>
            </a:r>
          </a:p>
          <a:p>
            <a:endParaRPr lang="zh-TW" altLang="en-US" dirty="0"/>
          </a:p>
        </p:txBody>
      </p:sp>
    </p:spTree>
    <p:extLst>
      <p:ext uri="{BB962C8B-B14F-4D97-AF65-F5344CB8AC3E}">
        <p14:creationId xmlns:p14="http://schemas.microsoft.com/office/powerpoint/2010/main" val="244893458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1544" y="692696"/>
            <a:ext cx="1080120" cy="5927832"/>
          </a:xfrm>
        </p:spPr>
        <p:txBody>
          <a:bodyPr>
            <a:normAutofit fontScale="90000"/>
          </a:bodyPr>
          <a:lstStyle/>
          <a:p>
            <a:pPr algn="ctr"/>
            <a:r>
              <a:rPr lang="zh-TW" altLang="en-US" sz="4800" b="1" dirty="0">
                <a:solidFill>
                  <a:srgbClr val="FF0000"/>
                </a:solidFill>
              </a:rPr>
              <a:t>學校願景與學生圖像</a:t>
            </a:r>
          </a:p>
        </p:txBody>
      </p:sp>
      <p:pic>
        <p:nvPicPr>
          <p:cNvPr id="4" name="內容版面配置區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31704" y="620688"/>
            <a:ext cx="6863754" cy="5999840"/>
          </a:xfrm>
        </p:spPr>
      </p:pic>
    </p:spTree>
    <p:extLst>
      <p:ext uri="{BB962C8B-B14F-4D97-AF65-F5344CB8AC3E}">
        <p14:creationId xmlns:p14="http://schemas.microsoft.com/office/powerpoint/2010/main" val="5528536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9E354BE-B0B0-40B6-A74D-3D6A99846E6F}"/>
              </a:ext>
            </a:extLst>
          </p:cNvPr>
          <p:cNvSpPr>
            <a:spLocks noGrp="1"/>
          </p:cNvSpPr>
          <p:nvPr>
            <p:ph type="title"/>
          </p:nvPr>
        </p:nvSpPr>
        <p:spPr>
          <a:xfrm>
            <a:off x="1984648" y="620688"/>
            <a:ext cx="8229600" cy="914400"/>
          </a:xfrm>
        </p:spPr>
        <p:txBody>
          <a:bodyPr>
            <a:normAutofit fontScale="90000"/>
          </a:bodyPr>
          <a:lstStyle/>
          <a:p>
            <a:r>
              <a:rPr lang="zh-TW" altLang="zh-TW" sz="5300" b="1" dirty="0"/>
              <a:t>七、試題分析</a:t>
            </a:r>
            <a:r>
              <a:rPr lang="zh-TW" altLang="zh-TW" dirty="0"/>
              <a:t/>
            </a:r>
            <a:br>
              <a:rPr lang="zh-TW" altLang="zh-TW" dirty="0"/>
            </a:br>
            <a:endParaRPr lang="zh-TW" altLang="en-US" dirty="0"/>
          </a:p>
        </p:txBody>
      </p:sp>
      <p:sp>
        <p:nvSpPr>
          <p:cNvPr id="3" name="內容版面配置區 2">
            <a:extLst>
              <a:ext uri="{FF2B5EF4-FFF2-40B4-BE49-F238E27FC236}">
                <a16:creationId xmlns:a16="http://schemas.microsoft.com/office/drawing/2014/main" xmlns="" id="{82809970-CCC4-49C2-A382-FDBDC8552568}"/>
              </a:ext>
            </a:extLst>
          </p:cNvPr>
          <p:cNvSpPr>
            <a:spLocks noGrp="1"/>
          </p:cNvSpPr>
          <p:nvPr>
            <p:ph idx="1"/>
          </p:nvPr>
        </p:nvSpPr>
        <p:spPr>
          <a:xfrm>
            <a:off x="1981200" y="1340768"/>
            <a:ext cx="8229600" cy="5256584"/>
          </a:xfrm>
        </p:spPr>
        <p:txBody>
          <a:bodyPr>
            <a:noAutofit/>
          </a:bodyPr>
          <a:lstStyle/>
          <a:p>
            <a:pPr marL="342900" lvl="1" indent="0">
              <a:buNone/>
            </a:pPr>
            <a:r>
              <a:rPr lang="zh-TW" altLang="zh-TW" sz="2800" b="1" dirty="0">
                <a:latin typeface="+mj-ea"/>
                <a:ea typeface="+mj-ea"/>
              </a:rPr>
              <a:t>分析對象學校全體以及待加強等級學生量化資料：</a:t>
            </a:r>
            <a:endParaRPr lang="en-US" altLang="zh-TW" sz="2800" b="1" dirty="0">
              <a:latin typeface="+mj-ea"/>
              <a:ea typeface="+mj-ea"/>
            </a:endParaRPr>
          </a:p>
          <a:p>
            <a:pPr lvl="1">
              <a:buFont typeface="Wingdings" panose="05000000000000000000" pitchFamily="2" charset="2"/>
              <a:buChar char="l"/>
            </a:pPr>
            <a:r>
              <a:rPr lang="zh-TW" altLang="zh-TW" sz="2800" b="1" dirty="0">
                <a:latin typeface="+mj-ea"/>
                <a:ea typeface="+mj-ea"/>
              </a:rPr>
              <a:t>通過率、鑑別度、選答人次</a:t>
            </a:r>
          </a:p>
          <a:p>
            <a:pPr lvl="1">
              <a:buFont typeface="Wingdings" panose="05000000000000000000" pitchFamily="2" charset="2"/>
              <a:buChar char="l"/>
            </a:pPr>
            <a:r>
              <a:rPr lang="zh-TW" altLang="zh-TW" sz="2800" b="1" dirty="0">
                <a:latin typeface="+mj-ea"/>
                <a:ea typeface="+mj-ea"/>
              </a:rPr>
              <a:t>質性資料：試題內容、評量目標、命題依據</a:t>
            </a:r>
          </a:p>
          <a:p>
            <a:pPr lvl="1">
              <a:buFont typeface="Wingdings" panose="05000000000000000000" pitchFamily="2" charset="2"/>
              <a:buChar char="l"/>
            </a:pPr>
            <a:r>
              <a:rPr lang="zh-TW" altLang="zh-TW" sz="2800" b="1" dirty="0">
                <a:latin typeface="+mj-ea"/>
                <a:ea typeface="+mj-ea"/>
              </a:rPr>
              <a:t>根據不同群體</a:t>
            </a:r>
            <a:r>
              <a:rPr lang="en-US" altLang="zh-TW" sz="2800" b="1" dirty="0">
                <a:latin typeface="+mj-ea"/>
                <a:ea typeface="+mj-ea"/>
              </a:rPr>
              <a:t>(</a:t>
            </a:r>
            <a:r>
              <a:rPr lang="zh-TW" altLang="zh-TW" sz="2800" b="1" dirty="0">
                <a:latin typeface="+mj-ea"/>
                <a:ea typeface="+mj-ea"/>
              </a:rPr>
              <a:t>全校學生、待加強等級學生</a:t>
            </a:r>
            <a:r>
              <a:rPr lang="en-US" altLang="zh-TW" sz="2800" b="1" dirty="0">
                <a:latin typeface="+mj-ea"/>
                <a:ea typeface="+mj-ea"/>
              </a:rPr>
              <a:t>)</a:t>
            </a:r>
            <a:r>
              <a:rPr lang="zh-TW" altLang="zh-TW" sz="2800" b="1" dirty="0">
                <a:latin typeface="+mj-ea"/>
                <a:ea typeface="+mj-ea"/>
              </a:rPr>
              <a:t>的試題通過率數據，協助學校找出不同程度學生之學習優勢與弱點。</a:t>
            </a:r>
          </a:p>
          <a:p>
            <a:pPr marL="0" indent="0">
              <a:buNone/>
            </a:pPr>
            <a:r>
              <a:rPr lang="zh-TW" altLang="zh-TW" sz="2800" b="1" dirty="0">
                <a:latin typeface="+mj-ea"/>
                <a:ea typeface="+mj-ea"/>
              </a:rPr>
              <a:t>作為教師或學校調整教學方針</a:t>
            </a:r>
            <a:r>
              <a:rPr lang="zh-TW" altLang="zh-TW" sz="2800" b="1" u="sng" dirty="0">
                <a:latin typeface="+mj-ea"/>
                <a:ea typeface="+mj-ea"/>
              </a:rPr>
              <a:t>進行差異化教學</a:t>
            </a:r>
            <a:r>
              <a:rPr lang="zh-TW" altLang="zh-TW" sz="2800" b="1" dirty="0">
                <a:latin typeface="+mj-ea"/>
                <a:ea typeface="+mj-ea"/>
              </a:rPr>
              <a:t>及</a:t>
            </a:r>
            <a:r>
              <a:rPr lang="zh-TW" altLang="zh-TW" sz="2800" b="1" u="sng" dirty="0">
                <a:latin typeface="+mj-ea"/>
                <a:ea typeface="+mj-ea"/>
              </a:rPr>
              <a:t>補救教學</a:t>
            </a:r>
            <a:r>
              <a:rPr lang="zh-TW" altLang="zh-TW" sz="2800" b="1" dirty="0">
                <a:latin typeface="+mj-ea"/>
                <a:ea typeface="+mj-ea"/>
              </a:rPr>
              <a:t>提供學習支援的參考依據。</a:t>
            </a:r>
            <a:endParaRPr lang="zh-TW" altLang="en-US" sz="2800" b="1" dirty="0">
              <a:latin typeface="+mj-ea"/>
              <a:ea typeface="+mj-ea"/>
            </a:endParaRPr>
          </a:p>
        </p:txBody>
      </p:sp>
    </p:spTree>
    <p:extLst>
      <p:ext uri="{BB962C8B-B14F-4D97-AF65-F5344CB8AC3E}">
        <p14:creationId xmlns:p14="http://schemas.microsoft.com/office/powerpoint/2010/main" val="101898551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內容版面配置區 14"/>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124400" y="2780928"/>
            <a:ext cx="5436096" cy="4077072"/>
          </a:xfrm>
        </p:spPr>
      </p:pic>
      <p:sp>
        <p:nvSpPr>
          <p:cNvPr id="2" name="標題 1"/>
          <p:cNvSpPr>
            <a:spLocks noGrp="1"/>
          </p:cNvSpPr>
          <p:nvPr>
            <p:ph type="title"/>
          </p:nvPr>
        </p:nvSpPr>
        <p:spPr>
          <a:xfrm>
            <a:off x="2063552" y="548680"/>
            <a:ext cx="8229600" cy="609600"/>
          </a:xfrm>
        </p:spPr>
        <p:txBody>
          <a:bodyPr>
            <a:noAutofit/>
          </a:bodyPr>
          <a:lstStyle/>
          <a:p>
            <a:pPr algn="ctr"/>
            <a:r>
              <a:rPr lang="zh-TW" altLang="en-US" sz="4800" b="1" dirty="0"/>
              <a:t>教師精進</a:t>
            </a:r>
          </a:p>
        </p:txBody>
      </p:sp>
      <p:sp>
        <p:nvSpPr>
          <p:cNvPr id="8" name="文字版面配置區 2"/>
          <p:cNvSpPr>
            <a:spLocks noGrp="1"/>
          </p:cNvSpPr>
          <p:nvPr>
            <p:ph type="body" idx="1"/>
          </p:nvPr>
        </p:nvSpPr>
        <p:spPr>
          <a:xfrm>
            <a:off x="6816080" y="1268760"/>
            <a:ext cx="4040188" cy="2016224"/>
          </a:xfrm>
        </p:spPr>
        <p:txBody>
          <a:bodyPr/>
          <a:lstStyle/>
          <a:p>
            <a:pPr algn="ctr"/>
            <a:r>
              <a:rPr lang="zh-TW" altLang="en-US" sz="4000" dirty="0">
                <a:solidFill>
                  <a:srgbClr val="0070C0"/>
                </a:solidFill>
                <a:latin typeface="+mj-ea"/>
                <a:ea typeface="+mj-ea"/>
              </a:rPr>
              <a:t>參與前導學校</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策略聯盟</a:t>
            </a:r>
            <a:r>
              <a:rPr lang="en-US" altLang="zh-TW" sz="4000" dirty="0">
                <a:solidFill>
                  <a:srgbClr val="0070C0"/>
                </a:solidFill>
                <a:latin typeface="+mj-ea"/>
                <a:ea typeface="+mj-ea"/>
              </a:rPr>
              <a:t/>
            </a:r>
            <a:br>
              <a:rPr lang="en-US" altLang="zh-TW" sz="4000" dirty="0">
                <a:solidFill>
                  <a:srgbClr val="0070C0"/>
                </a:solidFill>
                <a:latin typeface="+mj-ea"/>
                <a:ea typeface="+mj-ea"/>
              </a:rPr>
            </a:br>
            <a:endParaRPr lang="zh-TW" altLang="en-US" sz="4000" dirty="0">
              <a:solidFill>
                <a:srgbClr val="FF0000"/>
              </a:solidFill>
              <a:latin typeface="+mj-ea"/>
              <a:ea typeface="+mj-ea"/>
            </a:endParaRPr>
          </a:p>
        </p:txBody>
      </p:sp>
      <p:pic>
        <p:nvPicPr>
          <p:cNvPr id="14" name="內容版面配置區 13"/>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1631504" y="1268760"/>
            <a:ext cx="5328592" cy="3996444"/>
          </a:xfrm>
        </p:spPr>
      </p:pic>
      <p:sp>
        <p:nvSpPr>
          <p:cNvPr id="16" name="矩形 15"/>
          <p:cNvSpPr/>
          <p:nvPr/>
        </p:nvSpPr>
        <p:spPr>
          <a:xfrm>
            <a:off x="2135560" y="5606615"/>
            <a:ext cx="3426916" cy="707886"/>
          </a:xfrm>
          <a:prstGeom prst="rect">
            <a:avLst/>
          </a:prstGeom>
        </p:spPr>
        <p:txBody>
          <a:bodyPr wrap="square">
            <a:spAutoFit/>
          </a:bodyPr>
          <a:lstStyle/>
          <a:p>
            <a:r>
              <a:rPr lang="zh-TW" altLang="en-US" sz="4000" b="1" dirty="0">
                <a:solidFill>
                  <a:srgbClr val="0070C0"/>
                </a:solidFill>
                <a:latin typeface="微軟正黑體"/>
                <a:ea typeface="微軟正黑體"/>
              </a:rPr>
              <a:t>共備觀議課</a:t>
            </a:r>
            <a:endParaRPr lang="zh-TW" altLang="en-US" dirty="0"/>
          </a:p>
        </p:txBody>
      </p:sp>
    </p:spTree>
    <p:extLst>
      <p:ext uri="{BB962C8B-B14F-4D97-AF65-F5344CB8AC3E}">
        <p14:creationId xmlns:p14="http://schemas.microsoft.com/office/powerpoint/2010/main" val="95146400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879976" y="620688"/>
            <a:ext cx="4536504" cy="609600"/>
          </a:xfrm>
        </p:spPr>
        <p:txBody>
          <a:bodyPr>
            <a:noAutofit/>
          </a:bodyPr>
          <a:lstStyle/>
          <a:p>
            <a:pPr algn="ctr"/>
            <a:r>
              <a:rPr lang="zh-TW" altLang="en-US" sz="4800" b="1" dirty="0"/>
              <a:t>教師精進</a:t>
            </a:r>
          </a:p>
        </p:txBody>
      </p:sp>
      <p:sp>
        <p:nvSpPr>
          <p:cNvPr id="8" name="文字版面配置區 2"/>
          <p:cNvSpPr>
            <a:spLocks noGrp="1"/>
          </p:cNvSpPr>
          <p:nvPr>
            <p:ph type="body" idx="1"/>
          </p:nvPr>
        </p:nvSpPr>
        <p:spPr>
          <a:xfrm>
            <a:off x="6816080" y="1268760"/>
            <a:ext cx="4040188" cy="2016224"/>
          </a:xfrm>
        </p:spPr>
        <p:txBody>
          <a:bodyPr/>
          <a:lstStyle/>
          <a:p>
            <a:pPr algn="ctr"/>
            <a:r>
              <a:rPr lang="zh-TW" altLang="en-US" sz="4000" dirty="0">
                <a:solidFill>
                  <a:srgbClr val="0070C0"/>
                </a:solidFill>
                <a:latin typeface="+mj-ea"/>
                <a:ea typeface="+mj-ea"/>
              </a:rPr>
              <a:t>大貓老師</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看電影學歷史</a:t>
            </a:r>
            <a:r>
              <a:rPr lang="en-US" altLang="zh-TW" sz="4000" dirty="0">
                <a:solidFill>
                  <a:srgbClr val="0070C0"/>
                </a:solidFill>
                <a:latin typeface="+mj-ea"/>
                <a:ea typeface="+mj-ea"/>
              </a:rPr>
              <a:t/>
            </a:r>
            <a:br>
              <a:rPr lang="en-US" altLang="zh-TW" sz="4000" dirty="0">
                <a:solidFill>
                  <a:srgbClr val="0070C0"/>
                </a:solidFill>
                <a:latin typeface="+mj-ea"/>
                <a:ea typeface="+mj-ea"/>
              </a:rPr>
            </a:br>
            <a:endParaRPr lang="zh-TW" altLang="en-US" sz="4000" dirty="0">
              <a:solidFill>
                <a:srgbClr val="FF0000"/>
              </a:solidFill>
              <a:latin typeface="+mj-ea"/>
              <a:ea typeface="+mj-ea"/>
            </a:endParaRPr>
          </a:p>
        </p:txBody>
      </p:sp>
      <p:sp>
        <p:nvSpPr>
          <p:cNvPr id="16" name="矩形 15"/>
          <p:cNvSpPr/>
          <p:nvPr/>
        </p:nvSpPr>
        <p:spPr>
          <a:xfrm>
            <a:off x="1847528" y="4293097"/>
            <a:ext cx="3426916" cy="1323439"/>
          </a:xfrm>
          <a:prstGeom prst="rect">
            <a:avLst/>
          </a:prstGeom>
        </p:spPr>
        <p:txBody>
          <a:bodyPr wrap="square">
            <a:spAutoFit/>
          </a:bodyPr>
          <a:lstStyle/>
          <a:p>
            <a:r>
              <a:rPr lang="zh-TW" altLang="en-US" sz="4000" b="1" dirty="0">
                <a:solidFill>
                  <a:srgbClr val="0070C0"/>
                </a:solidFill>
                <a:latin typeface="微軟正黑體"/>
                <a:ea typeface="微軟正黑體"/>
              </a:rPr>
              <a:t>謝金魚老師</a:t>
            </a:r>
            <a:r>
              <a:rPr lang="en-US" altLang="zh-TW" sz="4000" b="1" dirty="0">
                <a:solidFill>
                  <a:srgbClr val="0070C0"/>
                </a:solidFill>
                <a:latin typeface="微軟正黑體"/>
                <a:ea typeface="微軟正黑體"/>
              </a:rPr>
              <a:t/>
            </a:r>
            <a:br>
              <a:rPr lang="en-US" altLang="zh-TW" sz="4000" b="1" dirty="0">
                <a:solidFill>
                  <a:srgbClr val="0070C0"/>
                </a:solidFill>
                <a:latin typeface="微軟正黑體"/>
                <a:ea typeface="微軟正黑體"/>
              </a:rPr>
            </a:br>
            <a:r>
              <a:rPr lang="zh-TW" altLang="en-US" sz="4000" b="1" dirty="0">
                <a:solidFill>
                  <a:srgbClr val="0070C0"/>
                </a:solidFill>
                <a:latin typeface="微軟正黑體"/>
                <a:ea typeface="微軟正黑體"/>
              </a:rPr>
              <a:t>絲路上的新娘</a:t>
            </a:r>
            <a:endParaRPr lang="zh-TW" altLang="en-US" dirty="0"/>
          </a:p>
        </p:txBody>
      </p:sp>
      <p:pic>
        <p:nvPicPr>
          <p:cNvPr id="6" name="內容版面配置區 5"/>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327778" y="3284984"/>
            <a:ext cx="5340223" cy="3560148"/>
          </a:xfrm>
        </p:spPr>
      </p:pic>
      <p:pic>
        <p:nvPicPr>
          <p:cNvPr id="5" name="內容版面配置區 4"/>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1558899" y="620688"/>
            <a:ext cx="5076565" cy="3384376"/>
          </a:xfrm>
        </p:spPr>
      </p:pic>
    </p:spTree>
    <p:extLst>
      <p:ext uri="{BB962C8B-B14F-4D97-AF65-F5344CB8AC3E}">
        <p14:creationId xmlns:p14="http://schemas.microsoft.com/office/powerpoint/2010/main" val="357727959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63552" y="548680"/>
            <a:ext cx="8229600" cy="609600"/>
          </a:xfrm>
        </p:spPr>
        <p:txBody>
          <a:bodyPr>
            <a:noAutofit/>
          </a:bodyPr>
          <a:lstStyle/>
          <a:p>
            <a:pPr algn="ctr"/>
            <a:r>
              <a:rPr lang="zh-TW" altLang="en-US" sz="4800" b="1" dirty="0"/>
              <a:t>教師精進</a:t>
            </a:r>
          </a:p>
        </p:txBody>
      </p:sp>
      <p:sp>
        <p:nvSpPr>
          <p:cNvPr id="8" name="文字版面配置區 2"/>
          <p:cNvSpPr>
            <a:spLocks noGrp="1"/>
          </p:cNvSpPr>
          <p:nvPr>
            <p:ph type="body" idx="1"/>
          </p:nvPr>
        </p:nvSpPr>
        <p:spPr>
          <a:xfrm>
            <a:off x="6816080" y="1268760"/>
            <a:ext cx="4040188" cy="2016224"/>
          </a:xfrm>
        </p:spPr>
        <p:txBody>
          <a:bodyPr/>
          <a:lstStyle/>
          <a:p>
            <a:pPr algn="ctr"/>
            <a:r>
              <a:rPr lang="zh-TW" altLang="en-US" sz="4000" dirty="0">
                <a:solidFill>
                  <a:srgbClr val="0070C0"/>
                </a:solidFill>
                <a:latin typeface="+mj-ea"/>
                <a:ea typeface="+mj-ea"/>
              </a:rPr>
              <a:t>申請專案</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英語教師共備</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林建豐老師</a:t>
            </a:r>
            <a:endParaRPr lang="zh-TW" altLang="en-US" sz="4000" dirty="0">
              <a:solidFill>
                <a:srgbClr val="FF0000"/>
              </a:solidFill>
              <a:latin typeface="+mj-ea"/>
              <a:ea typeface="+mj-ea"/>
            </a:endParaRPr>
          </a:p>
        </p:txBody>
      </p:sp>
      <p:pic>
        <p:nvPicPr>
          <p:cNvPr id="6" name="內容版面配置區 5"/>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775520" y="1196752"/>
            <a:ext cx="5184576" cy="3888432"/>
          </a:xfrm>
        </p:spPr>
      </p:pic>
      <p:pic>
        <p:nvPicPr>
          <p:cNvPr id="9" name="內容版面配置區 8"/>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879977" y="3230979"/>
            <a:ext cx="4689847" cy="3517385"/>
          </a:xfrm>
        </p:spPr>
      </p:pic>
    </p:spTree>
    <p:extLst>
      <p:ext uri="{BB962C8B-B14F-4D97-AF65-F5344CB8AC3E}">
        <p14:creationId xmlns:p14="http://schemas.microsoft.com/office/powerpoint/2010/main" val="370566174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43672" y="548680"/>
            <a:ext cx="3456384" cy="609600"/>
          </a:xfrm>
        </p:spPr>
        <p:txBody>
          <a:bodyPr>
            <a:noAutofit/>
          </a:bodyPr>
          <a:lstStyle/>
          <a:p>
            <a:pPr algn="ctr"/>
            <a:r>
              <a:rPr lang="zh-TW" altLang="en-US" sz="4800" b="1" dirty="0"/>
              <a:t>教師精進</a:t>
            </a:r>
          </a:p>
        </p:txBody>
      </p:sp>
      <p:sp>
        <p:nvSpPr>
          <p:cNvPr id="8" name="文字版面配置區 2"/>
          <p:cNvSpPr>
            <a:spLocks noGrp="1"/>
          </p:cNvSpPr>
          <p:nvPr>
            <p:ph type="body" idx="1"/>
          </p:nvPr>
        </p:nvSpPr>
        <p:spPr>
          <a:xfrm>
            <a:off x="7176120" y="1556792"/>
            <a:ext cx="2916832" cy="1440160"/>
          </a:xfrm>
        </p:spPr>
        <p:txBody>
          <a:bodyPr/>
          <a:lstStyle/>
          <a:p>
            <a:pPr algn="ctr"/>
            <a:r>
              <a:rPr lang="zh-TW" altLang="en-US" sz="4000" dirty="0">
                <a:solidFill>
                  <a:srgbClr val="0070C0"/>
                </a:solidFill>
                <a:latin typeface="+mj-ea"/>
              </a:rPr>
              <a:t>共備觀議課</a:t>
            </a:r>
            <a:r>
              <a:rPr lang="en-US" altLang="zh-TW" sz="4000" dirty="0">
                <a:solidFill>
                  <a:srgbClr val="0070C0"/>
                </a:solidFill>
                <a:latin typeface="+mj-ea"/>
              </a:rPr>
              <a:t/>
            </a:r>
            <a:br>
              <a:rPr lang="en-US" altLang="zh-TW" sz="4000" dirty="0">
                <a:solidFill>
                  <a:srgbClr val="0070C0"/>
                </a:solidFill>
                <a:latin typeface="+mj-ea"/>
              </a:rPr>
            </a:br>
            <a:r>
              <a:rPr lang="zh-TW" altLang="en-US" sz="4000" dirty="0">
                <a:solidFill>
                  <a:srgbClr val="0070C0"/>
                </a:solidFill>
                <a:latin typeface="+mj-ea"/>
              </a:rPr>
              <a:t>增能研習</a:t>
            </a:r>
            <a:r>
              <a:rPr lang="en-US" altLang="zh-TW" sz="4000" dirty="0">
                <a:solidFill>
                  <a:srgbClr val="0070C0"/>
                </a:solidFill>
                <a:latin typeface="+mj-ea"/>
              </a:rPr>
              <a:t/>
            </a:r>
            <a:br>
              <a:rPr lang="en-US" altLang="zh-TW" sz="4000" dirty="0">
                <a:solidFill>
                  <a:srgbClr val="0070C0"/>
                </a:solidFill>
                <a:latin typeface="+mj-ea"/>
              </a:rPr>
            </a:br>
            <a:r>
              <a:rPr lang="zh-TW" altLang="en-US" sz="4000" dirty="0">
                <a:solidFill>
                  <a:srgbClr val="0070C0"/>
                </a:solidFill>
                <a:latin typeface="+mj-ea"/>
              </a:rPr>
              <a:t>馬惠娣校長</a:t>
            </a:r>
            <a:endParaRPr lang="zh-TW" altLang="en-US" sz="4000" dirty="0">
              <a:solidFill>
                <a:srgbClr val="0070C0"/>
              </a:solidFill>
              <a:latin typeface="+mj-ea"/>
              <a:ea typeface="+mj-ea"/>
            </a:endParaRPr>
          </a:p>
        </p:txBody>
      </p:sp>
      <p:pic>
        <p:nvPicPr>
          <p:cNvPr id="6" name="內容版面配置區 5"/>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631504" y="1268760"/>
            <a:ext cx="5112568" cy="3834426"/>
          </a:xfrm>
        </p:spPr>
      </p:pic>
      <p:pic>
        <p:nvPicPr>
          <p:cNvPr id="9" name="內容版面配置區 8"/>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4847862" y="3284984"/>
            <a:ext cx="5820139" cy="4365104"/>
          </a:xfrm>
        </p:spPr>
      </p:pic>
    </p:spTree>
    <p:extLst>
      <p:ext uri="{BB962C8B-B14F-4D97-AF65-F5344CB8AC3E}">
        <p14:creationId xmlns:p14="http://schemas.microsoft.com/office/powerpoint/2010/main" val="156044864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60096" y="692696"/>
            <a:ext cx="3456384" cy="609600"/>
          </a:xfrm>
        </p:spPr>
        <p:txBody>
          <a:bodyPr>
            <a:noAutofit/>
          </a:bodyPr>
          <a:lstStyle/>
          <a:p>
            <a:pPr algn="ctr"/>
            <a:r>
              <a:rPr lang="zh-TW" altLang="en-US" sz="4800" b="1" dirty="0"/>
              <a:t>教師精進</a:t>
            </a:r>
          </a:p>
        </p:txBody>
      </p:sp>
      <p:sp>
        <p:nvSpPr>
          <p:cNvPr id="3" name="文字版面配置區 2"/>
          <p:cNvSpPr>
            <a:spLocks noGrp="1"/>
          </p:cNvSpPr>
          <p:nvPr>
            <p:ph type="body" idx="1"/>
          </p:nvPr>
        </p:nvSpPr>
        <p:spPr>
          <a:xfrm>
            <a:off x="1703512" y="4509120"/>
            <a:ext cx="3240360" cy="1368152"/>
          </a:xfrm>
        </p:spPr>
        <p:txBody>
          <a:bodyPr/>
          <a:lstStyle/>
          <a:p>
            <a:pPr algn="ctr"/>
            <a:r>
              <a:rPr lang="zh-TW" altLang="en-US" sz="4000" dirty="0">
                <a:solidFill>
                  <a:srgbClr val="0070C0"/>
                </a:solidFill>
                <a:latin typeface="+mj-ea"/>
                <a:ea typeface="+mj-ea"/>
              </a:rPr>
              <a:t>自然科</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領域研習</a:t>
            </a:r>
          </a:p>
        </p:txBody>
      </p:sp>
      <p:sp>
        <p:nvSpPr>
          <p:cNvPr id="8" name="文字版面配置區 2"/>
          <p:cNvSpPr>
            <a:spLocks noGrp="1"/>
          </p:cNvSpPr>
          <p:nvPr>
            <p:ph type="body" idx="1"/>
          </p:nvPr>
        </p:nvSpPr>
        <p:spPr>
          <a:xfrm>
            <a:off x="7643664" y="1340768"/>
            <a:ext cx="2916832" cy="1440160"/>
          </a:xfrm>
        </p:spPr>
        <p:txBody>
          <a:bodyPr/>
          <a:lstStyle/>
          <a:p>
            <a:pPr algn="ctr"/>
            <a:r>
              <a:rPr lang="zh-TW" altLang="en-US" sz="4000" dirty="0">
                <a:solidFill>
                  <a:srgbClr val="0070C0"/>
                </a:solidFill>
                <a:latin typeface="+mj-ea"/>
              </a:rPr>
              <a:t>健康與體育</a:t>
            </a:r>
            <a:r>
              <a:rPr lang="en-US" altLang="zh-TW" sz="4000" dirty="0">
                <a:solidFill>
                  <a:srgbClr val="0070C0"/>
                </a:solidFill>
                <a:latin typeface="+mj-ea"/>
              </a:rPr>
              <a:t/>
            </a:r>
            <a:br>
              <a:rPr lang="en-US" altLang="zh-TW" sz="4000" dirty="0">
                <a:solidFill>
                  <a:srgbClr val="0070C0"/>
                </a:solidFill>
                <a:latin typeface="+mj-ea"/>
              </a:rPr>
            </a:br>
            <a:r>
              <a:rPr lang="zh-TW" altLang="en-US" sz="4000" dirty="0">
                <a:solidFill>
                  <a:srgbClr val="0070C0"/>
                </a:solidFill>
                <a:latin typeface="+mj-ea"/>
              </a:rPr>
              <a:t>領域研習</a:t>
            </a:r>
            <a:endParaRPr lang="zh-TW" altLang="en-US" sz="4000" dirty="0">
              <a:solidFill>
                <a:srgbClr val="0070C0"/>
              </a:solidFill>
              <a:latin typeface="+mj-ea"/>
              <a:ea typeface="+mj-ea"/>
            </a:endParaRPr>
          </a:p>
        </p:txBody>
      </p:sp>
      <p:pic>
        <p:nvPicPr>
          <p:cNvPr id="7" name="內容版面配置區 6"/>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303912" y="2924944"/>
            <a:ext cx="5364088" cy="4023066"/>
          </a:xfrm>
        </p:spPr>
      </p:pic>
      <p:pic>
        <p:nvPicPr>
          <p:cNvPr id="10" name="內容版面配置區 9"/>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1556865" y="24846"/>
            <a:ext cx="5691263" cy="4268447"/>
          </a:xfrm>
        </p:spPr>
      </p:pic>
    </p:spTree>
    <p:extLst>
      <p:ext uri="{BB962C8B-B14F-4D97-AF65-F5344CB8AC3E}">
        <p14:creationId xmlns:p14="http://schemas.microsoft.com/office/powerpoint/2010/main" val="75558671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7488" y="548680"/>
            <a:ext cx="3384376" cy="1224136"/>
          </a:xfrm>
        </p:spPr>
        <p:txBody>
          <a:bodyPr>
            <a:noAutofit/>
          </a:bodyPr>
          <a:lstStyle/>
          <a:p>
            <a:pPr algn="ctr"/>
            <a:r>
              <a:rPr lang="zh-TW" altLang="en-US" sz="4800" b="1" dirty="0"/>
              <a:t>教師精進</a:t>
            </a:r>
          </a:p>
        </p:txBody>
      </p:sp>
      <p:sp>
        <p:nvSpPr>
          <p:cNvPr id="3" name="文字版面配置區 2"/>
          <p:cNvSpPr>
            <a:spLocks noGrp="1"/>
          </p:cNvSpPr>
          <p:nvPr>
            <p:ph type="body" idx="1"/>
          </p:nvPr>
        </p:nvSpPr>
        <p:spPr>
          <a:xfrm>
            <a:off x="6888088" y="4293096"/>
            <a:ext cx="3456384" cy="1440160"/>
          </a:xfrm>
        </p:spPr>
        <p:txBody>
          <a:bodyPr/>
          <a:lstStyle/>
          <a:p>
            <a:pPr lvl="0" algn="ctr"/>
            <a:r>
              <a:rPr lang="zh-TW" altLang="en-US" sz="4000" dirty="0">
                <a:solidFill>
                  <a:srgbClr val="0070C0"/>
                </a:solidFill>
                <a:latin typeface="微軟正黑體"/>
                <a:ea typeface="微軟正黑體"/>
              </a:rPr>
              <a:t>教師增能研習</a:t>
            </a:r>
            <a:endParaRPr lang="en-US" altLang="zh-TW" sz="4000" dirty="0">
              <a:solidFill>
                <a:srgbClr val="0070C0"/>
              </a:solidFill>
              <a:latin typeface="微軟正黑體"/>
              <a:ea typeface="微軟正黑體"/>
            </a:endParaRPr>
          </a:p>
          <a:p>
            <a:pPr lvl="0" algn="ctr"/>
            <a:r>
              <a:rPr lang="zh-TW" altLang="en-US" sz="4000" dirty="0">
                <a:solidFill>
                  <a:srgbClr val="0070C0"/>
                </a:solidFill>
                <a:latin typeface="微軟正黑體"/>
                <a:ea typeface="微軟正黑體"/>
              </a:rPr>
              <a:t>學思達</a:t>
            </a:r>
          </a:p>
          <a:p>
            <a:pPr algn="ctr"/>
            <a:endParaRPr lang="en-US" altLang="zh-TW" sz="4000" dirty="0">
              <a:solidFill>
                <a:srgbClr val="0070C0"/>
              </a:solidFill>
              <a:latin typeface="+mj-ea"/>
              <a:ea typeface="+mj-ea"/>
            </a:endParaRPr>
          </a:p>
          <a:p>
            <a:pPr algn="ctr"/>
            <a:r>
              <a:rPr lang="zh-TW" altLang="en-US" sz="4000" dirty="0">
                <a:solidFill>
                  <a:srgbClr val="0070C0"/>
                </a:solidFill>
                <a:latin typeface="+mj-ea"/>
                <a:ea typeface="+mj-ea"/>
              </a:rPr>
              <a:t>郭進成老師</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系列之一</a:t>
            </a:r>
          </a:p>
        </p:txBody>
      </p:sp>
      <p:sp>
        <p:nvSpPr>
          <p:cNvPr id="8" name="文字版面配置區 2"/>
          <p:cNvSpPr>
            <a:spLocks noGrp="1"/>
          </p:cNvSpPr>
          <p:nvPr>
            <p:ph type="body" idx="1"/>
          </p:nvPr>
        </p:nvSpPr>
        <p:spPr>
          <a:xfrm>
            <a:off x="1631504" y="1484784"/>
            <a:ext cx="4040188" cy="1584176"/>
          </a:xfrm>
        </p:spPr>
        <p:txBody>
          <a:bodyPr/>
          <a:lstStyle/>
          <a:p>
            <a:pPr algn="ct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教師增能研習</a:t>
            </a:r>
            <a:endParaRPr lang="en-US" altLang="zh-TW" sz="4000" dirty="0">
              <a:solidFill>
                <a:srgbClr val="0070C0"/>
              </a:solidFill>
              <a:latin typeface="+mj-ea"/>
              <a:ea typeface="+mj-ea"/>
            </a:endParaRPr>
          </a:p>
          <a:p>
            <a:pPr algn="ctr"/>
            <a:r>
              <a:rPr lang="zh-TW" altLang="en-US" sz="4000" dirty="0">
                <a:solidFill>
                  <a:srgbClr val="0070C0"/>
                </a:solidFill>
                <a:latin typeface="+mj-ea"/>
                <a:ea typeface="+mj-ea"/>
              </a:rPr>
              <a:t>學思達</a:t>
            </a:r>
          </a:p>
        </p:txBody>
      </p:sp>
      <p:pic>
        <p:nvPicPr>
          <p:cNvPr id="5" name="內容版面配置區 4"/>
          <p:cNvPicPr>
            <a:picLocks noGrp="1" noChangeAspect="1"/>
          </p:cNvPicPr>
          <p:nvPr>
            <p:ph sz="quarter" idx="4"/>
          </p:nvPr>
        </p:nvPicPr>
        <p:blipFill>
          <a:blip r:embed="rId2" cstate="email">
            <a:extLst>
              <a:ext uri="{28A0092B-C50C-407E-A947-70E740481C1C}">
                <a14:useLocalDpi xmlns:a14="http://schemas.microsoft.com/office/drawing/2010/main" val="0"/>
              </a:ext>
            </a:extLst>
          </a:blip>
          <a:stretch>
            <a:fillRect/>
          </a:stretch>
        </p:blipFill>
        <p:spPr>
          <a:xfrm>
            <a:off x="5879977" y="764704"/>
            <a:ext cx="4786270" cy="3589702"/>
          </a:xfrm>
        </p:spPr>
      </p:pic>
      <p:pic>
        <p:nvPicPr>
          <p:cNvPr id="6" name="圖片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3085319"/>
            <a:ext cx="5004048" cy="3753036"/>
          </a:xfrm>
          <a:prstGeom prst="rect">
            <a:avLst/>
          </a:prstGeom>
        </p:spPr>
      </p:pic>
    </p:spTree>
    <p:extLst>
      <p:ext uri="{BB962C8B-B14F-4D97-AF65-F5344CB8AC3E}">
        <p14:creationId xmlns:p14="http://schemas.microsoft.com/office/powerpoint/2010/main" val="59948471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55025" y="3068960"/>
            <a:ext cx="5580112" cy="4185084"/>
          </a:xfrm>
          <a:prstGeom prst="rect">
            <a:avLst/>
          </a:prstGeom>
        </p:spPr>
      </p:pic>
      <p:sp>
        <p:nvSpPr>
          <p:cNvPr id="2" name="標題 1"/>
          <p:cNvSpPr>
            <a:spLocks noGrp="1"/>
          </p:cNvSpPr>
          <p:nvPr>
            <p:ph type="title"/>
          </p:nvPr>
        </p:nvSpPr>
        <p:spPr>
          <a:xfrm>
            <a:off x="1487488" y="548680"/>
            <a:ext cx="3384376" cy="1224136"/>
          </a:xfrm>
        </p:spPr>
        <p:txBody>
          <a:bodyPr>
            <a:noAutofit/>
          </a:bodyPr>
          <a:lstStyle/>
          <a:p>
            <a:pPr algn="ctr"/>
            <a:r>
              <a:rPr lang="zh-TW" altLang="en-US" sz="4800" b="1" dirty="0"/>
              <a:t>教師精進</a:t>
            </a:r>
          </a:p>
        </p:txBody>
      </p:sp>
      <p:sp>
        <p:nvSpPr>
          <p:cNvPr id="7" name="文字版面配置區 6"/>
          <p:cNvSpPr>
            <a:spLocks noGrp="1"/>
          </p:cNvSpPr>
          <p:nvPr>
            <p:ph type="body" idx="1"/>
          </p:nvPr>
        </p:nvSpPr>
        <p:spPr>
          <a:xfrm>
            <a:off x="2135560" y="1556792"/>
            <a:ext cx="2880320" cy="1440160"/>
          </a:xfrm>
        </p:spPr>
        <p:txBody>
          <a:bodyPr/>
          <a:lstStyle/>
          <a:p>
            <a:r>
              <a:rPr lang="zh-TW" altLang="en-US" sz="4000" dirty="0">
                <a:solidFill>
                  <a:srgbClr val="0070C0"/>
                </a:solidFill>
                <a:latin typeface="微軟正黑體"/>
                <a:ea typeface="微軟正黑體"/>
              </a:rPr>
              <a:t>科技應用</a:t>
            </a:r>
            <a:r>
              <a:rPr lang="en-US" altLang="zh-TW" sz="4000" dirty="0">
                <a:solidFill>
                  <a:srgbClr val="0070C0"/>
                </a:solidFill>
                <a:latin typeface="微軟正黑體"/>
                <a:ea typeface="微軟正黑體"/>
              </a:rPr>
              <a:t/>
            </a:r>
            <a:br>
              <a:rPr lang="en-US" altLang="zh-TW" sz="4000" dirty="0">
                <a:solidFill>
                  <a:srgbClr val="0070C0"/>
                </a:solidFill>
                <a:latin typeface="微軟正黑體"/>
                <a:ea typeface="微軟正黑體"/>
              </a:rPr>
            </a:br>
            <a:r>
              <a:rPr lang="zh-TW" altLang="en-US" sz="4000" dirty="0">
                <a:solidFill>
                  <a:srgbClr val="0070C0"/>
                </a:solidFill>
                <a:latin typeface="微軟正黑體"/>
                <a:ea typeface="微軟正黑體"/>
              </a:rPr>
              <a:t>手機顯微鏡</a:t>
            </a:r>
            <a:endParaRPr lang="zh-TW" altLang="en-US" dirty="0"/>
          </a:p>
        </p:txBody>
      </p:sp>
      <p:pic>
        <p:nvPicPr>
          <p:cNvPr id="11" name="內容版面配置區 10"/>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447929" y="29113"/>
            <a:ext cx="5226642" cy="3919981"/>
          </a:xfrm>
        </p:spPr>
      </p:pic>
    </p:spTree>
    <p:extLst>
      <p:ext uri="{BB962C8B-B14F-4D97-AF65-F5344CB8AC3E}">
        <p14:creationId xmlns:p14="http://schemas.microsoft.com/office/powerpoint/2010/main" val="101380593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87488" y="548680"/>
            <a:ext cx="3384376" cy="1224136"/>
          </a:xfrm>
        </p:spPr>
        <p:txBody>
          <a:bodyPr>
            <a:noAutofit/>
          </a:bodyPr>
          <a:lstStyle/>
          <a:p>
            <a:pPr algn="ctr"/>
            <a:r>
              <a:rPr lang="zh-TW" altLang="en-US" sz="4800" b="1" dirty="0"/>
              <a:t>教師精進</a:t>
            </a:r>
          </a:p>
        </p:txBody>
      </p:sp>
      <p:sp>
        <p:nvSpPr>
          <p:cNvPr id="3" name="文字版面配置區 2"/>
          <p:cNvSpPr>
            <a:spLocks noGrp="1"/>
          </p:cNvSpPr>
          <p:nvPr>
            <p:ph type="body" idx="1"/>
          </p:nvPr>
        </p:nvSpPr>
        <p:spPr>
          <a:xfrm>
            <a:off x="7355632" y="4711452"/>
            <a:ext cx="3312368" cy="1944216"/>
          </a:xfrm>
        </p:spPr>
        <p:txBody>
          <a:bodyPr/>
          <a:lstStyle/>
          <a:p>
            <a:pPr algn="ctr"/>
            <a:r>
              <a:rPr lang="zh-TW" altLang="en-US" sz="4000" dirty="0">
                <a:solidFill>
                  <a:srgbClr val="0070C0"/>
                </a:solidFill>
                <a:latin typeface="+mj-ea"/>
                <a:ea typeface="+mj-ea"/>
              </a:rPr>
              <a:t>教學提問設計</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en-US" altLang="zh-TW" sz="4000" dirty="0">
                <a:solidFill>
                  <a:srgbClr val="0070C0"/>
                </a:solidFill>
                <a:latin typeface="+mj-ea"/>
                <a:ea typeface="+mj-ea"/>
              </a:rPr>
              <a:t>ORID</a:t>
            </a:r>
            <a:br>
              <a:rPr lang="en-US" altLang="zh-TW" sz="4000" dirty="0">
                <a:solidFill>
                  <a:srgbClr val="0070C0"/>
                </a:solidFill>
                <a:latin typeface="+mj-ea"/>
                <a:ea typeface="+mj-ea"/>
              </a:rPr>
            </a:br>
            <a:r>
              <a:rPr lang="zh-TW" altLang="en-US" sz="4000" dirty="0">
                <a:solidFill>
                  <a:srgbClr val="0070C0"/>
                </a:solidFill>
                <a:latin typeface="+mj-ea"/>
                <a:ea typeface="+mj-ea"/>
              </a:rPr>
              <a:t>焦點討論</a:t>
            </a:r>
          </a:p>
        </p:txBody>
      </p:sp>
      <p:pic>
        <p:nvPicPr>
          <p:cNvPr id="5" name="內容版面配置區 4"/>
          <p:cNvPicPr>
            <a:picLocks noGrp="1" noChangeAspect="1"/>
          </p:cNvPicPr>
          <p:nvPr>
            <p:ph sz="quarter" idx="4"/>
          </p:nvPr>
        </p:nvPicPr>
        <p:blipFill>
          <a:blip r:embed="rId2" cstate="email">
            <a:extLst>
              <a:ext uri="{28A0092B-C50C-407E-A947-70E740481C1C}">
                <a14:useLocalDpi xmlns:a14="http://schemas.microsoft.com/office/drawing/2010/main" val="0"/>
              </a:ext>
            </a:extLst>
          </a:blip>
          <a:stretch>
            <a:fillRect/>
          </a:stretch>
        </p:blipFill>
        <p:spPr>
          <a:xfrm>
            <a:off x="4943873" y="33171"/>
            <a:ext cx="5723922" cy="4292941"/>
          </a:xfrm>
        </p:spPr>
      </p:pic>
      <p:sp>
        <p:nvSpPr>
          <p:cNvPr id="7" name="文字版面配置區 6"/>
          <p:cNvSpPr>
            <a:spLocks noGrp="1"/>
          </p:cNvSpPr>
          <p:nvPr>
            <p:ph type="body" idx="1"/>
          </p:nvPr>
        </p:nvSpPr>
        <p:spPr>
          <a:xfrm>
            <a:off x="1631504" y="1628800"/>
            <a:ext cx="3096344" cy="1872208"/>
          </a:xfrm>
        </p:spPr>
        <p:txBody>
          <a:bodyPr/>
          <a:lstStyle/>
          <a:p>
            <a:r>
              <a:rPr lang="zh-TW" altLang="en-US" sz="4000" dirty="0">
                <a:solidFill>
                  <a:srgbClr val="0070C0"/>
                </a:solidFill>
                <a:latin typeface="微軟正黑體"/>
                <a:ea typeface="微軟正黑體"/>
              </a:rPr>
              <a:t>薩提爾</a:t>
            </a:r>
            <a:r>
              <a:rPr lang="en-US" altLang="zh-TW" sz="4000" dirty="0">
                <a:solidFill>
                  <a:srgbClr val="0070C0"/>
                </a:solidFill>
                <a:latin typeface="微軟正黑體"/>
                <a:ea typeface="微軟正黑體"/>
              </a:rPr>
              <a:t/>
            </a:r>
            <a:br>
              <a:rPr lang="en-US" altLang="zh-TW" sz="4000" dirty="0">
                <a:solidFill>
                  <a:srgbClr val="0070C0"/>
                </a:solidFill>
                <a:latin typeface="微軟正黑體"/>
                <a:ea typeface="微軟正黑體"/>
              </a:rPr>
            </a:br>
            <a:r>
              <a:rPr lang="zh-TW" altLang="en-US" sz="4000" dirty="0">
                <a:solidFill>
                  <a:srgbClr val="0070C0"/>
                </a:solidFill>
                <a:latin typeface="微軟正黑體"/>
                <a:ea typeface="微軟正黑體"/>
              </a:rPr>
              <a:t>班級經營沙寶鳳老師</a:t>
            </a:r>
            <a:endParaRPr lang="zh-TW" altLang="en-US" dirty="0"/>
          </a:p>
        </p:txBody>
      </p:sp>
      <p:pic>
        <p:nvPicPr>
          <p:cNvPr id="6" name="圖片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3483006"/>
            <a:ext cx="5652120" cy="4239090"/>
          </a:xfrm>
          <a:prstGeom prst="rect">
            <a:avLst/>
          </a:prstGeom>
        </p:spPr>
      </p:pic>
    </p:spTree>
    <p:extLst>
      <p:ext uri="{BB962C8B-B14F-4D97-AF65-F5344CB8AC3E}">
        <p14:creationId xmlns:p14="http://schemas.microsoft.com/office/powerpoint/2010/main" val="271341468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70656" y="21458"/>
            <a:ext cx="3384376" cy="1224136"/>
          </a:xfrm>
        </p:spPr>
        <p:txBody>
          <a:bodyPr>
            <a:noAutofit/>
          </a:bodyPr>
          <a:lstStyle/>
          <a:p>
            <a:pPr algn="ctr"/>
            <a:r>
              <a:rPr lang="zh-TW" altLang="en-US" sz="4800" b="1" dirty="0"/>
              <a:t>教師精進</a:t>
            </a:r>
          </a:p>
        </p:txBody>
      </p:sp>
      <p:sp>
        <p:nvSpPr>
          <p:cNvPr id="3" name="文字版面配置區 2"/>
          <p:cNvSpPr>
            <a:spLocks noGrp="1"/>
          </p:cNvSpPr>
          <p:nvPr>
            <p:ph type="body" idx="1"/>
          </p:nvPr>
        </p:nvSpPr>
        <p:spPr>
          <a:xfrm>
            <a:off x="7392144" y="4293096"/>
            <a:ext cx="2952328" cy="1440160"/>
          </a:xfrm>
        </p:spPr>
        <p:txBody>
          <a:bodyPr/>
          <a:lstStyle/>
          <a:p>
            <a:pPr algn="ctr"/>
            <a:r>
              <a:rPr lang="zh-TW" altLang="en-US" sz="4000" dirty="0">
                <a:solidFill>
                  <a:srgbClr val="0070C0"/>
                </a:solidFill>
                <a:latin typeface="+mj-ea"/>
                <a:ea typeface="+mj-ea"/>
              </a:rPr>
              <a:t>綜合領域</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攀樹課程</a:t>
            </a:r>
          </a:p>
        </p:txBody>
      </p:sp>
      <p:sp>
        <p:nvSpPr>
          <p:cNvPr id="8" name="文字版面配置區 2"/>
          <p:cNvSpPr>
            <a:spLocks noGrp="1"/>
          </p:cNvSpPr>
          <p:nvPr>
            <p:ph type="body" idx="1"/>
          </p:nvPr>
        </p:nvSpPr>
        <p:spPr>
          <a:xfrm>
            <a:off x="7464152" y="1052736"/>
            <a:ext cx="3185154" cy="1296144"/>
          </a:xfrm>
        </p:spPr>
        <p:txBody>
          <a:bodyPr/>
          <a:lstStyle/>
          <a:p>
            <a:pPr algn="ctr"/>
            <a:r>
              <a:rPr lang="zh-TW" altLang="en-US" sz="4000" dirty="0">
                <a:solidFill>
                  <a:srgbClr val="0070C0"/>
                </a:solidFill>
                <a:latin typeface="+mj-ea"/>
                <a:ea typeface="+mj-ea"/>
              </a:rPr>
              <a:t>教師專業</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學習社群</a:t>
            </a:r>
          </a:p>
        </p:txBody>
      </p:sp>
      <p:pic>
        <p:nvPicPr>
          <p:cNvPr id="6" name="內容版面配置區 5"/>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529727" y="0"/>
            <a:ext cx="5580112" cy="4183196"/>
          </a:xfrm>
        </p:spPr>
      </p:pic>
      <p:pic>
        <p:nvPicPr>
          <p:cNvPr id="5" name="內容版面配置區 4"/>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5282076" y="2818558"/>
            <a:ext cx="5385924" cy="4039443"/>
          </a:xfrm>
        </p:spPr>
      </p:pic>
      <p:sp>
        <p:nvSpPr>
          <p:cNvPr id="9" name="文字版面配置區 2"/>
          <p:cNvSpPr>
            <a:spLocks noGrp="1"/>
          </p:cNvSpPr>
          <p:nvPr>
            <p:ph type="body" idx="1"/>
          </p:nvPr>
        </p:nvSpPr>
        <p:spPr>
          <a:xfrm>
            <a:off x="1524000" y="4581128"/>
            <a:ext cx="4040188" cy="1656184"/>
          </a:xfrm>
        </p:spPr>
        <p:txBody>
          <a:bodyPr/>
          <a:lstStyle/>
          <a:p>
            <a:pPr algn="ctr"/>
            <a:r>
              <a:rPr lang="zh-TW" altLang="en-US" sz="4000" dirty="0">
                <a:solidFill>
                  <a:srgbClr val="FF0000"/>
                </a:solidFill>
                <a:latin typeface="+mj-ea"/>
                <a:ea typeface="+mj-ea"/>
              </a:rPr>
              <a:t>教育我相信你</a:t>
            </a:r>
            <a:r>
              <a:rPr lang="en-US" altLang="zh-TW" sz="4000" dirty="0">
                <a:solidFill>
                  <a:srgbClr val="FF0000"/>
                </a:solidFill>
                <a:latin typeface="+mj-ea"/>
                <a:ea typeface="+mj-ea"/>
              </a:rPr>
              <a:t/>
            </a:r>
            <a:br>
              <a:rPr lang="en-US" altLang="zh-TW" sz="4000" dirty="0">
                <a:solidFill>
                  <a:srgbClr val="FF0000"/>
                </a:solidFill>
                <a:latin typeface="+mj-ea"/>
                <a:ea typeface="+mj-ea"/>
              </a:rPr>
            </a:br>
            <a:r>
              <a:rPr lang="zh-TW" altLang="en-US" sz="4000" dirty="0">
                <a:solidFill>
                  <a:srgbClr val="0000FF"/>
                </a:solidFill>
                <a:latin typeface="+mj-ea"/>
                <a:ea typeface="+mj-ea"/>
              </a:rPr>
              <a:t>專書選讀</a:t>
            </a:r>
            <a:r>
              <a:rPr lang="en-US" altLang="zh-TW" sz="4000" dirty="0">
                <a:solidFill>
                  <a:srgbClr val="0070C0"/>
                </a:solidFill>
                <a:latin typeface="+mj-ea"/>
                <a:ea typeface="+mj-ea"/>
              </a:rPr>
              <a:t/>
            </a:r>
            <a:br>
              <a:rPr lang="en-US" altLang="zh-TW" sz="4000" dirty="0">
                <a:solidFill>
                  <a:srgbClr val="0070C0"/>
                </a:solidFill>
                <a:latin typeface="+mj-ea"/>
                <a:ea typeface="+mj-ea"/>
              </a:rPr>
            </a:br>
            <a:r>
              <a:rPr lang="zh-TW" altLang="en-US" sz="4000" dirty="0">
                <a:solidFill>
                  <a:srgbClr val="0070C0"/>
                </a:solidFill>
                <a:latin typeface="+mj-ea"/>
                <a:ea typeface="+mj-ea"/>
              </a:rPr>
              <a:t>心得報告</a:t>
            </a:r>
          </a:p>
        </p:txBody>
      </p:sp>
    </p:spTree>
    <p:extLst>
      <p:ext uri="{BB962C8B-B14F-4D97-AF65-F5344CB8AC3E}">
        <p14:creationId xmlns:p14="http://schemas.microsoft.com/office/powerpoint/2010/main" val="402755312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xmlns="" id="{DAF6EF04-7CD7-4FD9-B7BA-E040B8956D44}"/>
              </a:ext>
            </a:extLst>
          </p:cNvPr>
          <p:cNvSpPr txBox="1">
            <a:spLocks noChangeArrowheads="1"/>
          </p:cNvSpPr>
          <p:nvPr/>
        </p:nvSpPr>
        <p:spPr bwMode="auto">
          <a:xfrm>
            <a:off x="1635308" y="303875"/>
            <a:ext cx="6863533" cy="980259"/>
          </a:xfrm>
          <a:prstGeom prst="rect">
            <a:avLst/>
          </a:prstGeom>
          <a:noFill/>
          <a:ln>
            <a:noFill/>
          </a:ln>
        </p:spPr>
        <p:txBody>
          <a:bodyPr wrap="square" tIns="36000" bIns="3600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lnSpc>
                <a:spcPts val="7600"/>
              </a:lnSpc>
              <a:defRPr/>
            </a:pPr>
            <a:r>
              <a:rPr lang="zh-TW" altLang="en-US" sz="6000" b="1" spc="50" dirty="0">
                <a:ln w="11430"/>
                <a:solidFill>
                  <a:prstClr val="black">
                    <a:lumMod val="75000"/>
                    <a:lumOff val="2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課程發展系統  </a:t>
            </a:r>
            <a:endParaRPr lang="en-US" altLang="zh-TW" sz="6000" b="1" spc="50" dirty="0">
              <a:ln w="11430"/>
              <a:solidFill>
                <a:prstClr val="black">
                  <a:lumMod val="75000"/>
                  <a:lumOff val="2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xmlns="" id="{1BD0F162-08A6-4E69-A74A-1C9CAFDFC725}"/>
              </a:ext>
            </a:extLst>
          </p:cNvPr>
          <p:cNvSpPr/>
          <p:nvPr/>
        </p:nvSpPr>
        <p:spPr>
          <a:xfrm>
            <a:off x="5097729" y="2474420"/>
            <a:ext cx="1885037" cy="796003"/>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課程設計</a:t>
            </a: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總體架構</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xmlns="" id="{7A4AEBCD-6047-4C2B-9370-E7FEFD4BB3F2}"/>
              </a:ext>
            </a:extLst>
          </p:cNvPr>
          <p:cNvSpPr/>
          <p:nvPr/>
        </p:nvSpPr>
        <p:spPr>
          <a:xfrm>
            <a:off x="176169" y="2354645"/>
            <a:ext cx="2110334" cy="3672873"/>
          </a:xfrm>
          <a:prstGeom prst="rect">
            <a:avLst/>
          </a:prstGeom>
          <a:solidFill>
            <a:srgbClr val="740000">
              <a:alpha val="49804"/>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盤點資源</a:t>
            </a:r>
            <a:r>
              <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總綱領綱</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師資人員</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學生素質</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升學任務</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家長期望</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環境設備</a:t>
            </a:r>
          </a:p>
        </p:txBody>
      </p:sp>
      <p:sp>
        <p:nvSpPr>
          <p:cNvPr id="24" name="矩形 23">
            <a:extLst>
              <a:ext uri="{FF2B5EF4-FFF2-40B4-BE49-F238E27FC236}">
                <a16:creationId xmlns:a16="http://schemas.microsoft.com/office/drawing/2014/main" xmlns="" id="{82121377-9CFB-4599-B2E3-D67C647ABED9}"/>
              </a:ext>
            </a:extLst>
          </p:cNvPr>
          <p:cNvSpPr/>
          <p:nvPr/>
        </p:nvSpPr>
        <p:spPr>
          <a:xfrm>
            <a:off x="2823616" y="2874919"/>
            <a:ext cx="1742308" cy="2927885"/>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校務會議</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主管會報行政會報</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導師會報</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0" name="矩形 39">
            <a:extLst>
              <a:ext uri="{FF2B5EF4-FFF2-40B4-BE49-F238E27FC236}">
                <a16:creationId xmlns:a16="http://schemas.microsoft.com/office/drawing/2014/main" xmlns="" id="{2C518854-C2DF-45DC-87A8-1304484705CC}"/>
              </a:ext>
            </a:extLst>
          </p:cNvPr>
          <p:cNvSpPr/>
          <p:nvPr/>
        </p:nvSpPr>
        <p:spPr>
          <a:xfrm>
            <a:off x="5190435" y="4383580"/>
            <a:ext cx="1689392" cy="1826256"/>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核心小組</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領域科目</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專業社群</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xmlns="" id="{6B70EE62-4729-4C19-9023-B95F0AD328A7}"/>
              </a:ext>
            </a:extLst>
          </p:cNvPr>
          <p:cNvSpPr/>
          <p:nvPr/>
        </p:nvSpPr>
        <p:spPr>
          <a:xfrm>
            <a:off x="5317661" y="3570751"/>
            <a:ext cx="1374000" cy="710558"/>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課發會</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4" name="矩形 43">
            <a:extLst>
              <a:ext uri="{FF2B5EF4-FFF2-40B4-BE49-F238E27FC236}">
                <a16:creationId xmlns:a16="http://schemas.microsoft.com/office/drawing/2014/main" xmlns="" id="{ADFE772F-831E-47E5-A1A7-AF34C93C20A7}"/>
              </a:ext>
            </a:extLst>
          </p:cNvPr>
          <p:cNvSpPr/>
          <p:nvPr/>
        </p:nvSpPr>
        <p:spPr>
          <a:xfrm>
            <a:off x="7504338" y="3944171"/>
            <a:ext cx="1689392" cy="2499183"/>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親師溝通</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教學計劃說明</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資源整備</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配課排課</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xmlns="" id="{2AE58984-ADF6-4031-8A4A-FCB20629B5C2}"/>
              </a:ext>
            </a:extLst>
          </p:cNvPr>
          <p:cNvSpPr/>
          <p:nvPr/>
        </p:nvSpPr>
        <p:spPr>
          <a:xfrm>
            <a:off x="9779044" y="2068853"/>
            <a:ext cx="1854343" cy="4474560"/>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課程教學</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教學實施</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公開課</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備說觀議</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學習成效</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學習促進</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評量回饋</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xmlns="" id="{E11AFA61-52E7-443C-BBFB-F12564997578}"/>
              </a:ext>
            </a:extLst>
          </p:cNvPr>
          <p:cNvSpPr/>
          <p:nvPr/>
        </p:nvSpPr>
        <p:spPr>
          <a:xfrm>
            <a:off x="7256842" y="2654806"/>
            <a:ext cx="1826368" cy="1029163"/>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會考成績</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效益驗證</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8" name="箭號: 弧形上彎 17">
            <a:extLst>
              <a:ext uri="{FF2B5EF4-FFF2-40B4-BE49-F238E27FC236}">
                <a16:creationId xmlns:a16="http://schemas.microsoft.com/office/drawing/2014/main" xmlns="" id="{D7EE1772-8545-41D2-B7F8-7B78BEB7846F}"/>
              </a:ext>
            </a:extLst>
          </p:cNvPr>
          <p:cNvSpPr/>
          <p:nvPr/>
        </p:nvSpPr>
        <p:spPr>
          <a:xfrm rot="10555494">
            <a:off x="6446012" y="2068138"/>
            <a:ext cx="1589631" cy="567652"/>
          </a:xfrm>
          <a:prstGeom prst="curvedUpArrow">
            <a:avLst/>
          </a:prstGeom>
          <a:solidFill>
            <a:srgbClr val="74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black"/>
              </a:solidFill>
              <a:latin typeface="Georgia"/>
              <a:ea typeface="新細明體" panose="02020500000000000000" pitchFamily="18" charset="-120"/>
            </a:endParaRPr>
          </a:p>
        </p:txBody>
      </p:sp>
      <p:sp>
        <p:nvSpPr>
          <p:cNvPr id="28" name="矩形 27">
            <a:extLst>
              <a:ext uri="{FF2B5EF4-FFF2-40B4-BE49-F238E27FC236}">
                <a16:creationId xmlns:a16="http://schemas.microsoft.com/office/drawing/2014/main" xmlns="" id="{1B26BA0A-C0BC-4FD6-9D17-D82D30CEA19E}"/>
              </a:ext>
            </a:extLst>
          </p:cNvPr>
          <p:cNvSpPr/>
          <p:nvPr/>
        </p:nvSpPr>
        <p:spPr>
          <a:xfrm>
            <a:off x="7181653" y="414646"/>
            <a:ext cx="2367178" cy="1554824"/>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產生構想</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共塑學校願景</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學生圖像</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xmlns="" id="{639949AD-68EF-4B67-8001-BF3DA2BE720F}"/>
              </a:ext>
            </a:extLst>
          </p:cNvPr>
          <p:cNvSpPr/>
          <p:nvPr/>
        </p:nvSpPr>
        <p:spPr>
          <a:xfrm>
            <a:off x="9779044" y="629174"/>
            <a:ext cx="1854342" cy="1265210"/>
          </a:xfrm>
          <a:prstGeom prst="rect">
            <a:avLst/>
          </a:prstGeom>
          <a:solidFill>
            <a:srgbClr val="74000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18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利益</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1800"/>
              </a:lnSpc>
            </a:pP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1800"/>
              </a:lnSpc>
            </a:pPr>
            <a:r>
              <a:rPr lang="zh-TW" altLang="en-US"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關係人</a:t>
            </a:r>
            <a:endParaRPr lang="en-US" altLang="zh-TW" sz="28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ts val="2200"/>
              </a:lnSpc>
            </a:pPr>
            <a:endParaRPr lang="en-US" altLang="zh-TW"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xmlns="" id="{E076D994-5F97-40AB-A941-3E242E77DA2F}"/>
              </a:ext>
            </a:extLst>
          </p:cNvPr>
          <p:cNvSpPr/>
          <p:nvPr/>
        </p:nvSpPr>
        <p:spPr>
          <a:xfrm>
            <a:off x="1673127" y="1524269"/>
            <a:ext cx="1235172" cy="510054"/>
          </a:xfrm>
          <a:prstGeom prst="rect">
            <a:avLst/>
          </a:prstGeom>
          <a:solidFill>
            <a:srgbClr val="385723">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規劃</a:t>
            </a:r>
          </a:p>
        </p:txBody>
      </p:sp>
      <p:sp>
        <p:nvSpPr>
          <p:cNvPr id="32" name="矩形 31">
            <a:extLst>
              <a:ext uri="{FF2B5EF4-FFF2-40B4-BE49-F238E27FC236}">
                <a16:creationId xmlns:a16="http://schemas.microsoft.com/office/drawing/2014/main" xmlns="" id="{3E6A2FD0-148A-46A1-AD29-E0255D136C09}"/>
              </a:ext>
            </a:extLst>
          </p:cNvPr>
          <p:cNvSpPr/>
          <p:nvPr/>
        </p:nvSpPr>
        <p:spPr>
          <a:xfrm>
            <a:off x="2997527" y="1524269"/>
            <a:ext cx="1235172" cy="510054"/>
          </a:xfrm>
          <a:prstGeom prst="rect">
            <a:avLst/>
          </a:prstGeom>
          <a:solidFill>
            <a:srgbClr val="00206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設計</a:t>
            </a:r>
          </a:p>
        </p:txBody>
      </p:sp>
      <p:sp>
        <p:nvSpPr>
          <p:cNvPr id="33" name="矩形 32">
            <a:extLst>
              <a:ext uri="{FF2B5EF4-FFF2-40B4-BE49-F238E27FC236}">
                <a16:creationId xmlns:a16="http://schemas.microsoft.com/office/drawing/2014/main" xmlns="" id="{9B4894DF-808D-4E65-9BC3-F59C892FB051}"/>
              </a:ext>
            </a:extLst>
          </p:cNvPr>
          <p:cNvSpPr/>
          <p:nvPr/>
        </p:nvSpPr>
        <p:spPr>
          <a:xfrm>
            <a:off x="4331326" y="1514252"/>
            <a:ext cx="1235172" cy="510054"/>
          </a:xfrm>
          <a:prstGeom prst="rect">
            <a:avLst/>
          </a:prstGeom>
          <a:solidFill>
            <a:srgbClr val="7030A0">
              <a:alpha val="50196"/>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實施</a:t>
            </a:r>
          </a:p>
        </p:txBody>
      </p:sp>
      <p:sp>
        <p:nvSpPr>
          <p:cNvPr id="34" name="矩形 33">
            <a:extLst>
              <a:ext uri="{FF2B5EF4-FFF2-40B4-BE49-F238E27FC236}">
                <a16:creationId xmlns:a16="http://schemas.microsoft.com/office/drawing/2014/main" xmlns="" id="{F5E2E277-B113-40BB-9764-4088D647D0A7}"/>
              </a:ext>
            </a:extLst>
          </p:cNvPr>
          <p:cNvSpPr/>
          <p:nvPr/>
        </p:nvSpPr>
        <p:spPr>
          <a:xfrm>
            <a:off x="5644655" y="1516114"/>
            <a:ext cx="1235172" cy="510054"/>
          </a:xfrm>
          <a:prstGeom prst="rect">
            <a:avLst/>
          </a:prstGeom>
          <a:solidFill>
            <a:schemeClr val="accent2">
              <a:lumMod val="50000"/>
              <a:alpha val="50196"/>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效果</a:t>
            </a:r>
          </a:p>
        </p:txBody>
      </p:sp>
      <p:sp>
        <p:nvSpPr>
          <p:cNvPr id="4" name="箭號: 向右 3">
            <a:extLst>
              <a:ext uri="{FF2B5EF4-FFF2-40B4-BE49-F238E27FC236}">
                <a16:creationId xmlns:a16="http://schemas.microsoft.com/office/drawing/2014/main" xmlns="" id="{7EA024EE-1124-42C4-BEB9-4089C1DB6ED3}"/>
              </a:ext>
            </a:extLst>
          </p:cNvPr>
          <p:cNvSpPr/>
          <p:nvPr/>
        </p:nvSpPr>
        <p:spPr>
          <a:xfrm>
            <a:off x="7001566" y="4098980"/>
            <a:ext cx="423518" cy="30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Georgia"/>
              <a:ea typeface="新細明體" panose="02020500000000000000" pitchFamily="18" charset="-120"/>
            </a:endParaRPr>
          </a:p>
        </p:txBody>
      </p:sp>
      <p:sp>
        <p:nvSpPr>
          <p:cNvPr id="26" name="箭號: 向右 25">
            <a:extLst>
              <a:ext uri="{FF2B5EF4-FFF2-40B4-BE49-F238E27FC236}">
                <a16:creationId xmlns:a16="http://schemas.microsoft.com/office/drawing/2014/main" xmlns="" id="{E7069AA0-85BC-4FAE-9AA7-657BB7459E4E}"/>
              </a:ext>
            </a:extLst>
          </p:cNvPr>
          <p:cNvSpPr/>
          <p:nvPr/>
        </p:nvSpPr>
        <p:spPr>
          <a:xfrm>
            <a:off x="2339339" y="4023969"/>
            <a:ext cx="423518" cy="30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Georgia"/>
              <a:ea typeface="新細明體" panose="02020500000000000000" pitchFamily="18" charset="-120"/>
            </a:endParaRPr>
          </a:p>
        </p:txBody>
      </p:sp>
      <p:sp>
        <p:nvSpPr>
          <p:cNvPr id="27" name="箭號: 向右 26">
            <a:extLst>
              <a:ext uri="{FF2B5EF4-FFF2-40B4-BE49-F238E27FC236}">
                <a16:creationId xmlns:a16="http://schemas.microsoft.com/office/drawing/2014/main" xmlns="" id="{14B9F493-5434-4CB6-AFA6-8FCBB951292E}"/>
              </a:ext>
            </a:extLst>
          </p:cNvPr>
          <p:cNvSpPr/>
          <p:nvPr/>
        </p:nvSpPr>
        <p:spPr>
          <a:xfrm>
            <a:off x="4620067" y="3961519"/>
            <a:ext cx="423518" cy="30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Georgia"/>
              <a:ea typeface="新細明體" panose="02020500000000000000" pitchFamily="18" charset="-120"/>
            </a:endParaRPr>
          </a:p>
        </p:txBody>
      </p:sp>
      <p:sp>
        <p:nvSpPr>
          <p:cNvPr id="29" name="箭號: 向右 28">
            <a:extLst>
              <a:ext uri="{FF2B5EF4-FFF2-40B4-BE49-F238E27FC236}">
                <a16:creationId xmlns:a16="http://schemas.microsoft.com/office/drawing/2014/main" xmlns="" id="{9865DA93-7736-4283-A645-5AF4AB0216B4}"/>
              </a:ext>
            </a:extLst>
          </p:cNvPr>
          <p:cNvSpPr/>
          <p:nvPr/>
        </p:nvSpPr>
        <p:spPr>
          <a:xfrm>
            <a:off x="9337072" y="4176233"/>
            <a:ext cx="423518" cy="30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Georgia"/>
              <a:ea typeface="新細明體" panose="02020500000000000000" pitchFamily="18" charset="-120"/>
            </a:endParaRPr>
          </a:p>
        </p:txBody>
      </p:sp>
    </p:spTree>
    <p:extLst>
      <p:ext uri="{BB962C8B-B14F-4D97-AF65-F5344CB8AC3E}">
        <p14:creationId xmlns:p14="http://schemas.microsoft.com/office/powerpoint/2010/main" val="377955186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fade">
                                      <p:cBhvr>
                                        <p:cTn id="17" dur="500"/>
                                        <p:tgtEl>
                                          <p:spTgt spid="2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fade">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fade">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500"/>
                                        <p:tgtEl>
                                          <p:spTgt spid="2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xEl>
                                              <p:pRg st="2" end="2"/>
                                            </p:txEl>
                                          </p:spTgt>
                                        </p:tgtEl>
                                        <p:attrNameLst>
                                          <p:attrName>style.visibility</p:attrName>
                                        </p:attrNameLst>
                                      </p:cBhvr>
                                      <p:to>
                                        <p:strVal val="visible"/>
                                      </p:to>
                                    </p:set>
                                    <p:animEffect transition="in" filter="fade">
                                      <p:cBhvr>
                                        <p:cTn id="45" dur="500"/>
                                        <p:tgtEl>
                                          <p:spTgt spid="23">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xEl>
                                              <p:pRg st="3" end="3"/>
                                            </p:txEl>
                                          </p:spTgt>
                                        </p:tgtEl>
                                        <p:attrNameLst>
                                          <p:attrName>style.visibility</p:attrName>
                                        </p:attrNameLst>
                                      </p:cBhvr>
                                      <p:to>
                                        <p:strVal val="visible"/>
                                      </p:to>
                                    </p:set>
                                    <p:animEffect transition="in" filter="fade">
                                      <p:cBhvr>
                                        <p:cTn id="48" dur="500"/>
                                        <p:tgtEl>
                                          <p:spTgt spid="23">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xEl>
                                              <p:pRg st="4" end="4"/>
                                            </p:txEl>
                                          </p:spTgt>
                                        </p:tgtEl>
                                        <p:attrNameLst>
                                          <p:attrName>style.visibility</p:attrName>
                                        </p:attrNameLst>
                                      </p:cBhvr>
                                      <p:to>
                                        <p:strVal val="visible"/>
                                      </p:to>
                                    </p:set>
                                    <p:animEffect transition="in" filter="fade">
                                      <p:cBhvr>
                                        <p:cTn id="51" dur="500"/>
                                        <p:tgtEl>
                                          <p:spTgt spid="23">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xEl>
                                              <p:pRg st="5" end="5"/>
                                            </p:txEl>
                                          </p:spTgt>
                                        </p:tgtEl>
                                        <p:attrNameLst>
                                          <p:attrName>style.visibility</p:attrName>
                                        </p:attrNameLst>
                                      </p:cBhvr>
                                      <p:to>
                                        <p:strVal val="visible"/>
                                      </p:to>
                                    </p:set>
                                    <p:animEffect transition="in" filter="fade">
                                      <p:cBhvr>
                                        <p:cTn id="54" dur="500"/>
                                        <p:tgtEl>
                                          <p:spTgt spid="23">
                                            <p:txEl>
                                              <p:pRg st="5" end="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xEl>
                                              <p:pRg st="6" end="6"/>
                                            </p:txEl>
                                          </p:spTgt>
                                        </p:tgtEl>
                                        <p:attrNameLst>
                                          <p:attrName>style.visibility</p:attrName>
                                        </p:attrNameLst>
                                      </p:cBhvr>
                                      <p:to>
                                        <p:strVal val="visible"/>
                                      </p:to>
                                    </p:set>
                                    <p:animEffect transition="in" filter="fade">
                                      <p:cBhvr>
                                        <p:cTn id="57" dur="500"/>
                                        <p:tgtEl>
                                          <p:spTgt spid="23">
                                            <p:txEl>
                                              <p:pRg st="6" end="6"/>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xEl>
                                              <p:pRg st="7" end="7"/>
                                            </p:txEl>
                                          </p:spTgt>
                                        </p:tgtEl>
                                        <p:attrNameLst>
                                          <p:attrName>style.visibility</p:attrName>
                                        </p:attrNameLst>
                                      </p:cBhvr>
                                      <p:to>
                                        <p:strVal val="visible"/>
                                      </p:to>
                                    </p:set>
                                    <p:animEffect transition="in" filter="fade">
                                      <p:cBhvr>
                                        <p:cTn id="60" dur="500"/>
                                        <p:tgtEl>
                                          <p:spTgt spid="2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4">
                                            <p:txEl>
                                              <p:pRg st="2" end="2"/>
                                            </p:txEl>
                                          </p:spTgt>
                                        </p:tgtEl>
                                        <p:attrNameLst>
                                          <p:attrName>style.visibility</p:attrName>
                                        </p:attrNameLst>
                                      </p:cBhvr>
                                      <p:to>
                                        <p:strVal val="visible"/>
                                      </p:to>
                                    </p:set>
                                    <p:animEffect transition="in" filter="fade">
                                      <p:cBhvr>
                                        <p:cTn id="70" dur="500"/>
                                        <p:tgtEl>
                                          <p:spTgt spid="24">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animEffect transition="in" filter="fade">
                                      <p:cBhvr>
                                        <p:cTn id="73" dur="500"/>
                                        <p:tgtEl>
                                          <p:spTgt spid="24">
                                            <p:txEl>
                                              <p:pRg st="3" end="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4">
                                            <p:txEl>
                                              <p:pRg st="4" end="4"/>
                                            </p:txEl>
                                          </p:spTgt>
                                        </p:tgtEl>
                                        <p:attrNameLst>
                                          <p:attrName>style.visibility</p:attrName>
                                        </p:attrNameLst>
                                      </p:cBhvr>
                                      <p:to>
                                        <p:strVal val="visible"/>
                                      </p:to>
                                    </p:set>
                                    <p:animEffect transition="in" filter="fade">
                                      <p:cBhvr>
                                        <p:cTn id="76" dur="500"/>
                                        <p:tgtEl>
                                          <p:spTgt spid="24">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up)">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0">
                                            <p:txEl>
                                              <p:pRg st="0" end="0"/>
                                            </p:txEl>
                                          </p:spTgt>
                                        </p:tgtEl>
                                        <p:attrNameLst>
                                          <p:attrName>style.visibility</p:attrName>
                                        </p:attrNameLst>
                                      </p:cBhvr>
                                      <p:to>
                                        <p:strVal val="visible"/>
                                      </p:to>
                                    </p:set>
                                    <p:animEffect transition="in" filter="fade">
                                      <p:cBhvr>
                                        <p:cTn id="86" dur="500"/>
                                        <p:tgtEl>
                                          <p:spTgt spid="40">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0">
                                            <p:txEl>
                                              <p:pRg st="2" end="2"/>
                                            </p:txEl>
                                          </p:spTgt>
                                        </p:tgtEl>
                                        <p:attrNameLst>
                                          <p:attrName>style.visibility</p:attrName>
                                        </p:attrNameLst>
                                      </p:cBhvr>
                                      <p:to>
                                        <p:strVal val="visible"/>
                                      </p:to>
                                    </p:set>
                                    <p:animEffect transition="in" filter="fade">
                                      <p:cBhvr>
                                        <p:cTn id="91" dur="500"/>
                                        <p:tgtEl>
                                          <p:spTgt spid="40">
                                            <p:txEl>
                                              <p:pRg st="2" end="2"/>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xEl>
                                              <p:pRg st="4" end="4"/>
                                            </p:txEl>
                                          </p:spTgt>
                                        </p:tgtEl>
                                        <p:attrNameLst>
                                          <p:attrName>style.visibility</p:attrName>
                                        </p:attrNameLst>
                                      </p:cBhvr>
                                      <p:to>
                                        <p:strVal val="visible"/>
                                      </p:to>
                                    </p:set>
                                    <p:animEffect transition="in" filter="fade">
                                      <p:cBhvr>
                                        <p:cTn id="94" dur="500"/>
                                        <p:tgtEl>
                                          <p:spTgt spid="40">
                                            <p:txEl>
                                              <p:pRg st="4" end="4"/>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down)">
                                      <p:cBhvr>
                                        <p:cTn id="99" dur="500"/>
                                        <p:tgtEl>
                                          <p:spTgt spid="42"/>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2">
                                            <p:txEl>
                                              <p:pRg st="0" end="0"/>
                                            </p:txEl>
                                          </p:spTgt>
                                        </p:tgtEl>
                                        <p:attrNameLst>
                                          <p:attrName>style.visibility</p:attrName>
                                        </p:attrNameLst>
                                      </p:cBhvr>
                                      <p:to>
                                        <p:strVal val="visible"/>
                                      </p:to>
                                    </p:set>
                                    <p:animEffect transition="in" filter="fade">
                                      <p:cBhvr>
                                        <p:cTn id="104" dur="500"/>
                                        <p:tgtEl>
                                          <p:spTgt spid="42">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wipe(up)">
                                      <p:cBhvr>
                                        <p:cTn id="109" dur="500"/>
                                        <p:tgtEl>
                                          <p:spTgt spid="44"/>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4">
                                            <p:txEl>
                                              <p:pRg st="0" end="0"/>
                                            </p:txEl>
                                          </p:spTgt>
                                        </p:tgtEl>
                                        <p:attrNameLst>
                                          <p:attrName>style.visibility</p:attrName>
                                        </p:attrNameLst>
                                      </p:cBhvr>
                                      <p:to>
                                        <p:strVal val="visible"/>
                                      </p:to>
                                    </p:set>
                                    <p:animEffect transition="in" filter="fade">
                                      <p:cBhvr>
                                        <p:cTn id="114" dur="500"/>
                                        <p:tgtEl>
                                          <p:spTgt spid="44">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4">
                                            <p:txEl>
                                              <p:pRg st="1" end="1"/>
                                            </p:txEl>
                                          </p:spTgt>
                                        </p:tgtEl>
                                        <p:attrNameLst>
                                          <p:attrName>style.visibility</p:attrName>
                                        </p:attrNameLst>
                                      </p:cBhvr>
                                      <p:to>
                                        <p:strVal val="visible"/>
                                      </p:to>
                                    </p:set>
                                    <p:animEffect transition="in" filter="fade">
                                      <p:cBhvr>
                                        <p:cTn id="119" dur="500"/>
                                        <p:tgtEl>
                                          <p:spTgt spid="44">
                                            <p:txEl>
                                              <p:pRg st="1" end="1"/>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44">
                                            <p:txEl>
                                              <p:pRg st="2" end="2"/>
                                            </p:txEl>
                                          </p:spTgt>
                                        </p:tgtEl>
                                        <p:attrNameLst>
                                          <p:attrName>style.visibility</p:attrName>
                                        </p:attrNameLst>
                                      </p:cBhvr>
                                      <p:to>
                                        <p:strVal val="visible"/>
                                      </p:to>
                                    </p:set>
                                    <p:animEffect transition="in" filter="fade">
                                      <p:cBhvr>
                                        <p:cTn id="122" dur="500"/>
                                        <p:tgtEl>
                                          <p:spTgt spid="44">
                                            <p:txEl>
                                              <p:pRg st="2" end="2"/>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44">
                                            <p:txEl>
                                              <p:pRg st="3" end="3"/>
                                            </p:txEl>
                                          </p:spTgt>
                                        </p:tgtEl>
                                        <p:attrNameLst>
                                          <p:attrName>style.visibility</p:attrName>
                                        </p:attrNameLst>
                                      </p:cBhvr>
                                      <p:to>
                                        <p:strVal val="visible"/>
                                      </p:to>
                                    </p:set>
                                    <p:animEffect transition="in" filter="fade">
                                      <p:cBhvr>
                                        <p:cTn id="125" dur="500"/>
                                        <p:tgtEl>
                                          <p:spTgt spid="44">
                                            <p:txEl>
                                              <p:pRg st="3" end="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wipe(left)">
                                      <p:cBhvr>
                                        <p:cTn id="130" dur="500"/>
                                        <p:tgtEl>
                                          <p:spTgt spid="4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wipe(down)">
                                      <p:cBhvr>
                                        <p:cTn id="135" dur="500"/>
                                        <p:tgtEl>
                                          <p:spTgt spid="3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1">
                                            <p:txEl>
                                              <p:pRg st="1" end="1"/>
                                            </p:txEl>
                                          </p:spTgt>
                                        </p:tgtEl>
                                        <p:attrNameLst>
                                          <p:attrName>style.visibility</p:attrName>
                                        </p:attrNameLst>
                                      </p:cBhvr>
                                      <p:to>
                                        <p:strVal val="visible"/>
                                      </p:to>
                                    </p:set>
                                    <p:animEffect transition="in" filter="fade">
                                      <p:cBhvr>
                                        <p:cTn id="140" dur="500"/>
                                        <p:tgtEl>
                                          <p:spTgt spid="31">
                                            <p:txEl>
                                              <p:pRg st="1" end="1"/>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31">
                                            <p:txEl>
                                              <p:pRg st="3" end="3"/>
                                            </p:txEl>
                                          </p:spTgt>
                                        </p:tgtEl>
                                        <p:attrNameLst>
                                          <p:attrName>style.visibility</p:attrName>
                                        </p:attrNameLst>
                                      </p:cBhvr>
                                      <p:to>
                                        <p:strVal val="visible"/>
                                      </p:to>
                                    </p:set>
                                    <p:animEffect transition="in" filter="fade">
                                      <p:cBhvr>
                                        <p:cTn id="143" dur="500"/>
                                        <p:tgtEl>
                                          <p:spTgt spid="31">
                                            <p:txEl>
                                              <p:pRg st="3" end="3"/>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6"/>
                                        </p:tgtEl>
                                        <p:attrNameLst>
                                          <p:attrName>style.visibility</p:attrName>
                                        </p:attrNameLst>
                                      </p:cBhvr>
                                      <p:to>
                                        <p:strVal val="visible"/>
                                      </p:to>
                                    </p:set>
                                    <p:animEffect transition="in" filter="wipe(up)">
                                      <p:cBhvr>
                                        <p:cTn id="148" dur="500"/>
                                        <p:tgtEl>
                                          <p:spTgt spid="46"/>
                                        </p:tgtEl>
                                      </p:cBhvr>
                                    </p:animEffect>
                                  </p:childTnLst>
                                </p:cTn>
                              </p:par>
                              <p:par>
                                <p:cTn id="149" presetID="10" presetClass="entr" presetSubtype="0" fill="hold" nodeType="withEffect">
                                  <p:stCondLst>
                                    <p:cond delay="0"/>
                                  </p:stCondLst>
                                  <p:childTnLst>
                                    <p:set>
                                      <p:cBhvr>
                                        <p:cTn id="150" dur="1" fill="hold">
                                          <p:stCondLst>
                                            <p:cond delay="0"/>
                                          </p:stCondLst>
                                        </p:cTn>
                                        <p:tgtEl>
                                          <p:spTgt spid="46">
                                            <p:txEl>
                                              <p:pRg st="1" end="1"/>
                                            </p:txEl>
                                          </p:spTgt>
                                        </p:tgtEl>
                                        <p:attrNameLst>
                                          <p:attrName>style.visibility</p:attrName>
                                        </p:attrNameLst>
                                      </p:cBhvr>
                                      <p:to>
                                        <p:strVal val="visible"/>
                                      </p:to>
                                    </p:set>
                                    <p:animEffect transition="in" filter="fade">
                                      <p:cBhvr>
                                        <p:cTn id="151" dur="500"/>
                                        <p:tgtEl>
                                          <p:spTgt spid="46">
                                            <p:txEl>
                                              <p:pRg st="1" end="1"/>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46">
                                            <p:txEl>
                                              <p:pRg st="0" end="0"/>
                                            </p:txEl>
                                          </p:spTgt>
                                        </p:tgtEl>
                                        <p:attrNameLst>
                                          <p:attrName>style.visibility</p:attrName>
                                        </p:attrNameLst>
                                      </p:cBhvr>
                                      <p:to>
                                        <p:strVal val="visible"/>
                                      </p:to>
                                    </p:set>
                                    <p:animEffect transition="in" filter="fade">
                                      <p:cBhvr>
                                        <p:cTn id="154" dur="500"/>
                                        <p:tgtEl>
                                          <p:spTgt spid="46">
                                            <p:txEl>
                                              <p:pRg st="0" end="0"/>
                                            </p:txEl>
                                          </p:spTgt>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2" fill="hold" grpId="0" nodeType="clickEffect">
                                  <p:stCondLst>
                                    <p:cond delay="0"/>
                                  </p:stCondLst>
                                  <p:childTnLst>
                                    <p:set>
                                      <p:cBhvr>
                                        <p:cTn id="158" dur="1" fill="hold">
                                          <p:stCondLst>
                                            <p:cond delay="0"/>
                                          </p:stCondLst>
                                        </p:cTn>
                                        <p:tgtEl>
                                          <p:spTgt spid="18"/>
                                        </p:tgtEl>
                                        <p:attrNameLst>
                                          <p:attrName>style.visibility</p:attrName>
                                        </p:attrNameLst>
                                      </p:cBhvr>
                                      <p:to>
                                        <p:strVal val="visible"/>
                                      </p:to>
                                    </p:set>
                                    <p:animEffect transition="in" filter="wipe(right)">
                                      <p:cBhvr>
                                        <p:cTn id="159" dur="500"/>
                                        <p:tgtEl>
                                          <p:spTgt spid="18"/>
                                        </p:tgtEl>
                                      </p:cBhvr>
                                    </p:animEffect>
                                  </p:childTnLst>
                                </p:cTn>
                              </p:par>
                            </p:childTnLst>
                          </p:cTn>
                        </p:par>
                      </p:childTnLst>
                    </p:cTn>
                  </p:par>
                  <p:par>
                    <p:cTn id="160" fill="hold">
                      <p:stCondLst>
                        <p:cond delay="indefinite"/>
                      </p:stCondLst>
                      <p:childTnLst>
                        <p:par>
                          <p:cTn id="161" fill="hold">
                            <p:stCondLst>
                              <p:cond delay="0"/>
                            </p:stCondLst>
                            <p:childTnLst>
                              <p:par>
                                <p:cTn id="162" presetID="8" presetClass="emph" presetSubtype="0" fill="hold" grpId="1" nodeType="clickEffect">
                                  <p:stCondLst>
                                    <p:cond delay="0"/>
                                  </p:stCondLst>
                                  <p:childTnLst>
                                    <p:animRot by="-43200000">
                                      <p:cBhvr>
                                        <p:cTn id="163" dur="2000" fill="hold"/>
                                        <p:tgtEl>
                                          <p:spTgt spid="18"/>
                                        </p:tgtEl>
                                        <p:attrNameLst>
                                          <p:attrName>r</p:attrName>
                                        </p:attrNameLst>
                                      </p:cBhvr>
                                    </p:animRo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fade">
                                      <p:cBhvr>
                                        <p:cTn id="168" dur="500"/>
                                        <p:tgtEl>
                                          <p:spTgt spid="3"/>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32"/>
                                        </p:tgtEl>
                                        <p:attrNameLst>
                                          <p:attrName>style.visibility</p:attrName>
                                        </p:attrNameLst>
                                      </p:cBhvr>
                                      <p:to>
                                        <p:strVal val="visible"/>
                                      </p:to>
                                    </p:set>
                                    <p:animEffect transition="in" filter="fade">
                                      <p:cBhvr>
                                        <p:cTn id="173" dur="500"/>
                                        <p:tgtEl>
                                          <p:spTgt spid="3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33"/>
                                        </p:tgtEl>
                                        <p:attrNameLst>
                                          <p:attrName>style.visibility</p:attrName>
                                        </p:attrNameLst>
                                      </p:cBhvr>
                                      <p:to>
                                        <p:strVal val="visible"/>
                                      </p:to>
                                    </p:set>
                                    <p:animEffect transition="in" filter="fade">
                                      <p:cBhvr>
                                        <p:cTn id="178" dur="500"/>
                                        <p:tgtEl>
                                          <p:spTgt spid="33"/>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34"/>
                                        </p:tgtEl>
                                        <p:attrNameLst>
                                          <p:attrName>style.visibility</p:attrName>
                                        </p:attrNameLst>
                                      </p:cBhvr>
                                      <p:to>
                                        <p:strVal val="visible"/>
                                      </p:to>
                                    </p:set>
                                    <p:animEffect transition="in" filter="fade">
                                      <p:cBhvr>
                                        <p:cTn id="183" dur="500"/>
                                        <p:tgtEl>
                                          <p:spTgt spid="34"/>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mph" presetSubtype="2" fill="hold" nodeType="clickEffect">
                                  <p:stCondLst>
                                    <p:cond delay="0"/>
                                  </p:stCondLst>
                                  <p:childTnLst>
                                    <p:animClr clrSpc="rgb" dir="cw">
                                      <p:cBhvr>
                                        <p:cTn id="187" dur="500" fill="hold"/>
                                        <p:tgtEl>
                                          <p:spTgt spid="28"/>
                                        </p:tgtEl>
                                        <p:attrNameLst>
                                          <p:attrName>fillcolor</p:attrName>
                                        </p:attrNameLst>
                                      </p:cBhvr>
                                      <p:to>
                                        <a:srgbClr val="375623"/>
                                      </p:to>
                                    </p:animClr>
                                    <p:set>
                                      <p:cBhvr>
                                        <p:cTn id="188" dur="500" fill="hold"/>
                                        <p:tgtEl>
                                          <p:spTgt spid="28"/>
                                        </p:tgtEl>
                                        <p:attrNameLst>
                                          <p:attrName>fill.type</p:attrName>
                                        </p:attrNameLst>
                                      </p:cBhvr>
                                      <p:to>
                                        <p:strVal val="solid"/>
                                      </p:to>
                                    </p:set>
                                    <p:set>
                                      <p:cBhvr>
                                        <p:cTn id="189" dur="500" fill="hold"/>
                                        <p:tgtEl>
                                          <p:spTgt spid="28"/>
                                        </p:tgtEl>
                                        <p:attrNameLst>
                                          <p:attrName>fill.on</p:attrName>
                                        </p:attrNameLst>
                                      </p:cBhvr>
                                      <p:to>
                                        <p:strVal val="true"/>
                                      </p:to>
                                    </p:set>
                                  </p:childTnLst>
                                </p:cTn>
                              </p:par>
                            </p:childTnLst>
                          </p:cTn>
                        </p:par>
                      </p:childTnLst>
                    </p:cTn>
                  </p:par>
                  <p:par>
                    <p:cTn id="190" fill="hold">
                      <p:stCondLst>
                        <p:cond delay="indefinite"/>
                      </p:stCondLst>
                      <p:childTnLst>
                        <p:par>
                          <p:cTn id="191" fill="hold">
                            <p:stCondLst>
                              <p:cond delay="0"/>
                            </p:stCondLst>
                            <p:childTnLst>
                              <p:par>
                                <p:cTn id="192" presetID="1" presetClass="emph" presetSubtype="2" fill="hold" nodeType="clickEffect">
                                  <p:stCondLst>
                                    <p:cond delay="0"/>
                                  </p:stCondLst>
                                  <p:childTnLst>
                                    <p:animClr clrSpc="rgb" dir="cw">
                                      <p:cBhvr>
                                        <p:cTn id="193" dur="500" fill="hold"/>
                                        <p:tgtEl>
                                          <p:spTgt spid="22"/>
                                        </p:tgtEl>
                                        <p:attrNameLst>
                                          <p:attrName>fillcolor</p:attrName>
                                        </p:attrNameLst>
                                      </p:cBhvr>
                                      <p:to>
                                        <a:srgbClr val="375623"/>
                                      </p:to>
                                    </p:animClr>
                                    <p:set>
                                      <p:cBhvr>
                                        <p:cTn id="194" dur="500" fill="hold"/>
                                        <p:tgtEl>
                                          <p:spTgt spid="22"/>
                                        </p:tgtEl>
                                        <p:attrNameLst>
                                          <p:attrName>fill.type</p:attrName>
                                        </p:attrNameLst>
                                      </p:cBhvr>
                                      <p:to>
                                        <p:strVal val="solid"/>
                                      </p:to>
                                    </p:set>
                                    <p:set>
                                      <p:cBhvr>
                                        <p:cTn id="195" dur="500" fill="hold"/>
                                        <p:tgtEl>
                                          <p:spTgt spid="22"/>
                                        </p:tgtEl>
                                        <p:attrNameLst>
                                          <p:attrName>fill.on</p:attrName>
                                        </p:attrNameLst>
                                      </p:cBhvr>
                                      <p:to>
                                        <p:strVal val="true"/>
                                      </p:to>
                                    </p:set>
                                  </p:childTnLst>
                                </p:cTn>
                              </p:par>
                            </p:childTnLst>
                          </p:cTn>
                        </p:par>
                      </p:childTnLst>
                    </p:cTn>
                  </p:par>
                  <p:par>
                    <p:cTn id="196" fill="hold">
                      <p:stCondLst>
                        <p:cond delay="indefinite"/>
                      </p:stCondLst>
                      <p:childTnLst>
                        <p:par>
                          <p:cTn id="197" fill="hold">
                            <p:stCondLst>
                              <p:cond delay="0"/>
                            </p:stCondLst>
                            <p:childTnLst>
                              <p:par>
                                <p:cTn id="198" presetID="1" presetClass="emph" presetSubtype="2" fill="hold" nodeType="clickEffect">
                                  <p:stCondLst>
                                    <p:cond delay="0"/>
                                  </p:stCondLst>
                                  <p:childTnLst>
                                    <p:animClr clrSpc="rgb" dir="cw">
                                      <p:cBhvr>
                                        <p:cTn id="199" dur="500" fill="hold"/>
                                        <p:tgtEl>
                                          <p:spTgt spid="24"/>
                                        </p:tgtEl>
                                        <p:attrNameLst>
                                          <p:attrName>fillcolor</p:attrName>
                                        </p:attrNameLst>
                                      </p:cBhvr>
                                      <p:to>
                                        <a:srgbClr val="375623"/>
                                      </p:to>
                                    </p:animClr>
                                    <p:set>
                                      <p:cBhvr>
                                        <p:cTn id="200" dur="500" fill="hold"/>
                                        <p:tgtEl>
                                          <p:spTgt spid="24"/>
                                        </p:tgtEl>
                                        <p:attrNameLst>
                                          <p:attrName>fill.type</p:attrName>
                                        </p:attrNameLst>
                                      </p:cBhvr>
                                      <p:to>
                                        <p:strVal val="solid"/>
                                      </p:to>
                                    </p:set>
                                    <p:set>
                                      <p:cBhvr>
                                        <p:cTn id="201" dur="500" fill="hold"/>
                                        <p:tgtEl>
                                          <p:spTgt spid="24"/>
                                        </p:tgtEl>
                                        <p:attrNameLst>
                                          <p:attrName>fill.on</p:attrName>
                                        </p:attrNameLst>
                                      </p:cBhvr>
                                      <p:to>
                                        <p:strVal val="true"/>
                                      </p:to>
                                    </p:set>
                                  </p:childTnLst>
                                </p:cTn>
                              </p:par>
                            </p:childTnLst>
                          </p:cTn>
                        </p:par>
                      </p:childTnLst>
                    </p:cTn>
                  </p:par>
                  <p:par>
                    <p:cTn id="202" fill="hold">
                      <p:stCondLst>
                        <p:cond delay="indefinite"/>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23"/>
                                        </p:tgtEl>
                                        <p:attrNameLst>
                                          <p:attrName>fillcolor</p:attrName>
                                        </p:attrNameLst>
                                      </p:cBhvr>
                                      <p:to>
                                        <a:srgbClr val="375623"/>
                                      </p:to>
                                    </p:animClr>
                                    <p:set>
                                      <p:cBhvr>
                                        <p:cTn id="206" dur="500" fill="hold"/>
                                        <p:tgtEl>
                                          <p:spTgt spid="23"/>
                                        </p:tgtEl>
                                        <p:attrNameLst>
                                          <p:attrName>fill.type</p:attrName>
                                        </p:attrNameLst>
                                      </p:cBhvr>
                                      <p:to>
                                        <p:strVal val="solid"/>
                                      </p:to>
                                    </p:set>
                                    <p:set>
                                      <p:cBhvr>
                                        <p:cTn id="207" dur="500" fill="hold"/>
                                        <p:tgtEl>
                                          <p:spTgt spid="23"/>
                                        </p:tgtEl>
                                        <p:attrNameLst>
                                          <p:attrName>fill.on</p:attrName>
                                        </p:attrNameLst>
                                      </p:cBhvr>
                                      <p:to>
                                        <p:strVal val="true"/>
                                      </p:to>
                                    </p:set>
                                  </p:childTnLst>
                                </p:cTn>
                              </p:par>
                            </p:childTnLst>
                          </p:cTn>
                        </p:par>
                      </p:childTnLst>
                    </p:cTn>
                  </p:par>
                  <p:par>
                    <p:cTn id="208" fill="hold">
                      <p:stCondLst>
                        <p:cond delay="indefinite"/>
                      </p:stCondLst>
                      <p:childTnLst>
                        <p:par>
                          <p:cTn id="209" fill="hold">
                            <p:stCondLst>
                              <p:cond delay="0"/>
                            </p:stCondLst>
                            <p:childTnLst>
                              <p:par>
                                <p:cTn id="210" presetID="1" presetClass="emph" presetSubtype="2" fill="hold" nodeType="clickEffect">
                                  <p:stCondLst>
                                    <p:cond delay="0"/>
                                  </p:stCondLst>
                                  <p:childTnLst>
                                    <p:animClr clrSpc="rgb" dir="cw">
                                      <p:cBhvr>
                                        <p:cTn id="211" dur="250" fill="hold"/>
                                        <p:tgtEl>
                                          <p:spTgt spid="40"/>
                                        </p:tgtEl>
                                        <p:attrNameLst>
                                          <p:attrName>fillcolor</p:attrName>
                                        </p:attrNameLst>
                                      </p:cBhvr>
                                      <p:to>
                                        <a:srgbClr val="002060"/>
                                      </p:to>
                                    </p:animClr>
                                    <p:set>
                                      <p:cBhvr>
                                        <p:cTn id="212" dur="250" fill="hold"/>
                                        <p:tgtEl>
                                          <p:spTgt spid="40"/>
                                        </p:tgtEl>
                                        <p:attrNameLst>
                                          <p:attrName>fill.type</p:attrName>
                                        </p:attrNameLst>
                                      </p:cBhvr>
                                      <p:to>
                                        <p:strVal val="solid"/>
                                      </p:to>
                                    </p:set>
                                    <p:set>
                                      <p:cBhvr>
                                        <p:cTn id="213" dur="250" fill="hold"/>
                                        <p:tgtEl>
                                          <p:spTgt spid="40"/>
                                        </p:tgtEl>
                                        <p:attrNameLst>
                                          <p:attrName>fill.on</p:attrName>
                                        </p:attrNameLst>
                                      </p:cBhvr>
                                      <p:to>
                                        <p:strVal val="true"/>
                                      </p:to>
                                    </p:set>
                                  </p:childTnLst>
                                </p:cTn>
                              </p:par>
                            </p:childTnLst>
                          </p:cTn>
                        </p:par>
                      </p:childTnLst>
                    </p:cTn>
                  </p:par>
                  <p:par>
                    <p:cTn id="214" fill="hold">
                      <p:stCondLst>
                        <p:cond delay="indefinite"/>
                      </p:stCondLst>
                      <p:childTnLst>
                        <p:par>
                          <p:cTn id="215" fill="hold">
                            <p:stCondLst>
                              <p:cond delay="0"/>
                            </p:stCondLst>
                            <p:childTnLst>
                              <p:par>
                                <p:cTn id="216" presetID="1" presetClass="emph" presetSubtype="2" fill="hold" nodeType="clickEffect">
                                  <p:stCondLst>
                                    <p:cond delay="0"/>
                                  </p:stCondLst>
                                  <p:childTnLst>
                                    <p:animClr clrSpc="rgb" dir="cw">
                                      <p:cBhvr>
                                        <p:cTn id="217" dur="250" fill="hold"/>
                                        <p:tgtEl>
                                          <p:spTgt spid="42"/>
                                        </p:tgtEl>
                                        <p:attrNameLst>
                                          <p:attrName>fillcolor</p:attrName>
                                        </p:attrNameLst>
                                      </p:cBhvr>
                                      <p:to>
                                        <a:srgbClr val="002060"/>
                                      </p:to>
                                    </p:animClr>
                                    <p:set>
                                      <p:cBhvr>
                                        <p:cTn id="218" dur="250" fill="hold"/>
                                        <p:tgtEl>
                                          <p:spTgt spid="42"/>
                                        </p:tgtEl>
                                        <p:attrNameLst>
                                          <p:attrName>fill.type</p:attrName>
                                        </p:attrNameLst>
                                      </p:cBhvr>
                                      <p:to>
                                        <p:strVal val="solid"/>
                                      </p:to>
                                    </p:set>
                                    <p:set>
                                      <p:cBhvr>
                                        <p:cTn id="219" dur="250" fill="hold"/>
                                        <p:tgtEl>
                                          <p:spTgt spid="42"/>
                                        </p:tgtEl>
                                        <p:attrNameLst>
                                          <p:attrName>fill.on</p:attrName>
                                        </p:attrNameLst>
                                      </p:cBhvr>
                                      <p:to>
                                        <p:strVal val="true"/>
                                      </p:to>
                                    </p:set>
                                  </p:childTnLst>
                                </p:cTn>
                              </p:par>
                            </p:childTnLst>
                          </p:cTn>
                        </p:par>
                      </p:childTnLst>
                    </p:cTn>
                  </p:par>
                  <p:par>
                    <p:cTn id="220" fill="hold">
                      <p:stCondLst>
                        <p:cond delay="indefinite"/>
                      </p:stCondLst>
                      <p:childTnLst>
                        <p:par>
                          <p:cTn id="221" fill="hold">
                            <p:stCondLst>
                              <p:cond delay="0"/>
                            </p:stCondLst>
                            <p:childTnLst>
                              <p:par>
                                <p:cTn id="222" presetID="1" presetClass="emph" presetSubtype="2" fill="hold" nodeType="clickEffect">
                                  <p:stCondLst>
                                    <p:cond delay="0"/>
                                  </p:stCondLst>
                                  <p:childTnLst>
                                    <p:animClr clrSpc="rgb" dir="cw">
                                      <p:cBhvr>
                                        <p:cTn id="223" dur="500" fill="hold"/>
                                        <p:tgtEl>
                                          <p:spTgt spid="44"/>
                                        </p:tgtEl>
                                        <p:attrNameLst>
                                          <p:attrName>fillcolor</p:attrName>
                                        </p:attrNameLst>
                                      </p:cBhvr>
                                      <p:to>
                                        <a:srgbClr val="7030A0"/>
                                      </p:to>
                                    </p:animClr>
                                    <p:set>
                                      <p:cBhvr>
                                        <p:cTn id="224" dur="500" fill="hold"/>
                                        <p:tgtEl>
                                          <p:spTgt spid="44"/>
                                        </p:tgtEl>
                                        <p:attrNameLst>
                                          <p:attrName>fill.type</p:attrName>
                                        </p:attrNameLst>
                                      </p:cBhvr>
                                      <p:to>
                                        <p:strVal val="solid"/>
                                      </p:to>
                                    </p:set>
                                    <p:set>
                                      <p:cBhvr>
                                        <p:cTn id="225" dur="500" fill="hold"/>
                                        <p:tgtEl>
                                          <p:spTgt spid="44"/>
                                        </p:tgtEl>
                                        <p:attrNameLst>
                                          <p:attrName>fill.on</p:attrName>
                                        </p:attrNameLst>
                                      </p:cBhvr>
                                      <p:to>
                                        <p:strVal val="true"/>
                                      </p:to>
                                    </p:set>
                                  </p:childTnLst>
                                </p:cTn>
                              </p:par>
                            </p:childTnLst>
                          </p:cTn>
                        </p:par>
                      </p:childTnLst>
                    </p:cTn>
                  </p:par>
                  <p:par>
                    <p:cTn id="226" fill="hold">
                      <p:stCondLst>
                        <p:cond delay="indefinite"/>
                      </p:stCondLst>
                      <p:childTnLst>
                        <p:par>
                          <p:cTn id="227" fill="hold">
                            <p:stCondLst>
                              <p:cond delay="0"/>
                            </p:stCondLst>
                            <p:childTnLst>
                              <p:par>
                                <p:cTn id="228" presetID="1" presetClass="emph" presetSubtype="2" fill="hold" nodeType="clickEffect">
                                  <p:stCondLst>
                                    <p:cond delay="0"/>
                                  </p:stCondLst>
                                  <p:childTnLst>
                                    <p:animClr clrSpc="rgb" dir="cw">
                                      <p:cBhvr>
                                        <p:cTn id="229" dur="500" fill="hold"/>
                                        <p:tgtEl>
                                          <p:spTgt spid="45"/>
                                        </p:tgtEl>
                                        <p:attrNameLst>
                                          <p:attrName>fillcolor</p:attrName>
                                        </p:attrNameLst>
                                      </p:cBhvr>
                                      <p:to>
                                        <a:srgbClr val="7030A0"/>
                                      </p:to>
                                    </p:animClr>
                                    <p:set>
                                      <p:cBhvr>
                                        <p:cTn id="230" dur="500" fill="hold"/>
                                        <p:tgtEl>
                                          <p:spTgt spid="45"/>
                                        </p:tgtEl>
                                        <p:attrNameLst>
                                          <p:attrName>fill.type</p:attrName>
                                        </p:attrNameLst>
                                      </p:cBhvr>
                                      <p:to>
                                        <p:strVal val="solid"/>
                                      </p:to>
                                    </p:set>
                                    <p:set>
                                      <p:cBhvr>
                                        <p:cTn id="231" dur="500" fill="hold"/>
                                        <p:tgtEl>
                                          <p:spTgt spid="45"/>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1" presetClass="emph" presetSubtype="2" fill="hold" nodeType="clickEffect">
                                  <p:stCondLst>
                                    <p:cond delay="0"/>
                                  </p:stCondLst>
                                  <p:childTnLst>
                                    <p:animClr clrSpc="rgb" dir="cw">
                                      <p:cBhvr>
                                        <p:cTn id="235" dur="500" fill="hold"/>
                                        <p:tgtEl>
                                          <p:spTgt spid="31"/>
                                        </p:tgtEl>
                                        <p:attrNameLst>
                                          <p:attrName>fillcolor</p:attrName>
                                        </p:attrNameLst>
                                      </p:cBhvr>
                                      <p:to>
                                        <a:srgbClr val="833C0B"/>
                                      </p:to>
                                    </p:animClr>
                                    <p:set>
                                      <p:cBhvr>
                                        <p:cTn id="236" dur="500" fill="hold"/>
                                        <p:tgtEl>
                                          <p:spTgt spid="31"/>
                                        </p:tgtEl>
                                        <p:attrNameLst>
                                          <p:attrName>fill.type</p:attrName>
                                        </p:attrNameLst>
                                      </p:cBhvr>
                                      <p:to>
                                        <p:strVal val="solid"/>
                                      </p:to>
                                    </p:set>
                                    <p:set>
                                      <p:cBhvr>
                                        <p:cTn id="237" dur="500" fill="hold"/>
                                        <p:tgtEl>
                                          <p:spTgt spid="31"/>
                                        </p:tgtEl>
                                        <p:attrNameLst>
                                          <p:attrName>fill.on</p:attrName>
                                        </p:attrNameLst>
                                      </p:cBhvr>
                                      <p:to>
                                        <p:strVal val="true"/>
                                      </p:to>
                                    </p:set>
                                  </p:childTnLst>
                                </p:cTn>
                              </p:par>
                            </p:childTnLst>
                          </p:cTn>
                        </p:par>
                      </p:childTnLst>
                    </p:cTn>
                  </p:par>
                  <p:par>
                    <p:cTn id="238" fill="hold">
                      <p:stCondLst>
                        <p:cond delay="indefinite"/>
                      </p:stCondLst>
                      <p:childTnLst>
                        <p:par>
                          <p:cTn id="239" fill="hold">
                            <p:stCondLst>
                              <p:cond delay="0"/>
                            </p:stCondLst>
                            <p:childTnLst>
                              <p:par>
                                <p:cTn id="240" presetID="1" presetClass="emph" presetSubtype="2" fill="hold" nodeType="clickEffect">
                                  <p:stCondLst>
                                    <p:cond delay="0"/>
                                  </p:stCondLst>
                                  <p:childTnLst>
                                    <p:animClr clrSpc="rgb" dir="cw">
                                      <p:cBhvr>
                                        <p:cTn id="241" dur="500" fill="hold"/>
                                        <p:tgtEl>
                                          <p:spTgt spid="46"/>
                                        </p:tgtEl>
                                        <p:attrNameLst>
                                          <p:attrName>fillcolor</p:attrName>
                                        </p:attrNameLst>
                                      </p:cBhvr>
                                      <p:to>
                                        <a:srgbClr val="833C0B"/>
                                      </p:to>
                                    </p:animClr>
                                    <p:set>
                                      <p:cBhvr>
                                        <p:cTn id="242" dur="500" fill="hold"/>
                                        <p:tgtEl>
                                          <p:spTgt spid="46"/>
                                        </p:tgtEl>
                                        <p:attrNameLst>
                                          <p:attrName>fill.type</p:attrName>
                                        </p:attrNameLst>
                                      </p:cBhvr>
                                      <p:to>
                                        <p:strVal val="solid"/>
                                      </p:to>
                                    </p:set>
                                    <p:set>
                                      <p:cBhvr>
                                        <p:cTn id="243" dur="500" fill="hold"/>
                                        <p:tgtEl>
                                          <p:spTgt spid="4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40" grpId="0" animBg="1"/>
      <p:bldP spid="42" grpId="0" animBg="1"/>
      <p:bldP spid="44" grpId="0" animBg="1"/>
      <p:bldP spid="45" grpId="0" animBg="1"/>
      <p:bldP spid="46" grpId="0" animBg="1"/>
      <p:bldP spid="18" grpId="0" animBg="1"/>
      <p:bldP spid="18" grpId="1" animBg="1"/>
      <p:bldP spid="28" grpId="0" animBg="1"/>
      <p:bldP spid="31" grpId="0" animBg="1"/>
      <p:bldP spid="3" grpId="0" animBg="1"/>
      <p:bldP spid="32" grpId="0" animBg="1"/>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3610B71-FB0D-4366-908F-4DE7539B1223}"/>
              </a:ext>
            </a:extLst>
          </p:cNvPr>
          <p:cNvSpPr>
            <a:spLocks noGrp="1"/>
          </p:cNvSpPr>
          <p:nvPr>
            <p:ph type="title"/>
          </p:nvPr>
        </p:nvSpPr>
        <p:spPr/>
        <p:txBody>
          <a:bodyPr>
            <a:noAutofit/>
          </a:bodyPr>
          <a:lstStyle/>
          <a:p>
            <a:pPr algn="ctr"/>
            <a:r>
              <a:rPr lang="zh-TW" altLang="en-US" sz="6000" b="1" dirty="0">
                <a:solidFill>
                  <a:srgbClr val="00B0F0"/>
                </a:solidFill>
                <a:hlinkClick r:id="rId4"/>
              </a:rPr>
              <a:t>竹山國中多元課程</a:t>
            </a:r>
            <a:endParaRPr lang="zh-TW" altLang="en-US" sz="6000" b="1" dirty="0">
              <a:solidFill>
                <a:srgbClr val="00B0F0"/>
              </a:solidFill>
            </a:endParaRPr>
          </a:p>
        </p:txBody>
      </p:sp>
      <p:pic>
        <p:nvPicPr>
          <p:cNvPr id="4" name="LINE_MOVIE_1617666358163">
            <a:hlinkClick r:id="" action="ppaction://media"/>
            <a:extLst>
              <a:ext uri="{FF2B5EF4-FFF2-40B4-BE49-F238E27FC236}">
                <a16:creationId xmlns:a16="http://schemas.microsoft.com/office/drawing/2014/main" xmlns="" id="{870CDE5A-D0A7-4B3F-95E3-D98372DD16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76475" y="1828800"/>
            <a:ext cx="7639050" cy="4297363"/>
          </a:xfrm>
        </p:spPr>
      </p:pic>
    </p:spTree>
    <p:extLst>
      <p:ext uri="{BB962C8B-B14F-4D97-AF65-F5344CB8AC3E}">
        <p14:creationId xmlns:p14="http://schemas.microsoft.com/office/powerpoint/2010/main" val="940044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3BE6342-9929-42FF-B084-1561B4648F3E}"/>
              </a:ext>
            </a:extLst>
          </p:cNvPr>
          <p:cNvSpPr>
            <a:spLocks noGrp="1"/>
          </p:cNvSpPr>
          <p:nvPr>
            <p:ph type="title"/>
          </p:nvPr>
        </p:nvSpPr>
        <p:spPr>
          <a:xfrm>
            <a:off x="685100" y="637563"/>
            <a:ext cx="10972800" cy="914400"/>
          </a:xfrm>
        </p:spPr>
        <p:txBody>
          <a:bodyPr>
            <a:normAutofit fontScale="90000"/>
          </a:bodyPr>
          <a:lstStyle/>
          <a:p>
            <a:pPr algn="ctr"/>
            <a:r>
              <a:rPr lang="zh-TW" altLang="en-US" sz="6700" b="1" dirty="0">
                <a:solidFill>
                  <a:srgbClr val="00B0F0"/>
                </a:solidFill>
                <a:hlinkClick r:id="rId2"/>
              </a:rPr>
              <a:t>課堂的未來</a:t>
            </a:r>
            <a:r>
              <a:rPr lang="zh-TW" altLang="en-US" dirty="0"/>
              <a:t/>
            </a:r>
            <a:br>
              <a:rPr lang="zh-TW" altLang="en-US" dirty="0"/>
            </a:br>
            <a:endParaRPr lang="zh-TW" altLang="en-US" dirty="0"/>
          </a:p>
        </p:txBody>
      </p:sp>
      <p:sp>
        <p:nvSpPr>
          <p:cNvPr id="4" name="內容版面配置區 3">
            <a:extLst>
              <a:ext uri="{FF2B5EF4-FFF2-40B4-BE49-F238E27FC236}">
                <a16:creationId xmlns:a16="http://schemas.microsoft.com/office/drawing/2014/main" xmlns="" id="{1C8128D5-0115-4E2A-9E5A-A86611D7E19D}"/>
              </a:ext>
            </a:extLst>
          </p:cNvPr>
          <p:cNvSpPr>
            <a:spLocks noGrp="1"/>
          </p:cNvSpPr>
          <p:nvPr>
            <p:ph idx="1"/>
          </p:nvPr>
        </p:nvSpPr>
        <p:spPr>
          <a:xfrm>
            <a:off x="6028266" y="1828800"/>
            <a:ext cx="5393267" cy="4297363"/>
          </a:xfrm>
        </p:spPr>
        <p:txBody>
          <a:bodyPr>
            <a:noAutofit/>
          </a:bodyPr>
          <a:lstStyle/>
          <a:p>
            <a:pPr marL="0" lvl="0" indent="0" eaLnBrk="0" fontAlgn="base" hangingPunct="0">
              <a:lnSpc>
                <a:spcPct val="100000"/>
              </a:lnSpc>
              <a:spcBef>
                <a:spcPct val="0"/>
              </a:spcBef>
              <a:spcAft>
                <a:spcPct val="0"/>
              </a:spcAft>
              <a:buSzTx/>
              <a:buNone/>
            </a:pPr>
            <a:r>
              <a:rPr lang="zh-TW" altLang="zh-TW" sz="4000" b="1" dirty="0">
                <a:solidFill>
                  <a:srgbClr val="202124"/>
                </a:solidFill>
                <a:latin typeface="+mj-ea"/>
                <a:ea typeface="+mj-ea"/>
                <a:hlinkClick r:id="rId3"/>
              </a:rPr>
              <a:t>數位責任</a:t>
            </a:r>
          </a:p>
          <a:p>
            <a:pPr marL="0" lvl="0" indent="0" eaLnBrk="0" fontAlgn="base" hangingPunct="0">
              <a:lnSpc>
                <a:spcPct val="100000"/>
              </a:lnSpc>
              <a:spcBef>
                <a:spcPct val="0"/>
              </a:spcBef>
              <a:spcAft>
                <a:spcPct val="0"/>
              </a:spcAft>
              <a:buSzTx/>
              <a:buNone/>
            </a:pPr>
            <a:endParaRPr lang="zh-TW" altLang="zh-TW" sz="4000" b="1" dirty="0">
              <a:solidFill>
                <a:srgbClr val="202124"/>
              </a:solidFill>
              <a:latin typeface="+mj-ea"/>
              <a:ea typeface="+mj-ea"/>
              <a:hlinkClick r:id="rId4"/>
            </a:endParaRPr>
          </a:p>
          <a:p>
            <a:pPr marL="0" lvl="0" indent="0" eaLnBrk="0" fontAlgn="base" hangingPunct="0">
              <a:lnSpc>
                <a:spcPct val="100000"/>
              </a:lnSpc>
              <a:spcBef>
                <a:spcPct val="0"/>
              </a:spcBef>
              <a:spcAft>
                <a:spcPct val="0"/>
              </a:spcAft>
              <a:buSzTx/>
              <a:buFontTx/>
              <a:buChar char="•"/>
            </a:pPr>
            <a:r>
              <a:rPr lang="zh-TW" altLang="zh-TW" sz="4000" b="1" dirty="0">
                <a:solidFill>
                  <a:srgbClr val="202124"/>
                </a:solidFill>
                <a:latin typeface="+mj-ea"/>
                <a:ea typeface="+mj-ea"/>
                <a:hlinkClick r:id="rId4"/>
              </a:rPr>
              <a:t>生活技能與職場準備</a:t>
            </a:r>
          </a:p>
          <a:p>
            <a:pPr marL="0" lvl="0" indent="0" eaLnBrk="0" fontAlgn="base" hangingPunct="0">
              <a:lnSpc>
                <a:spcPct val="100000"/>
              </a:lnSpc>
              <a:spcBef>
                <a:spcPct val="0"/>
              </a:spcBef>
              <a:spcAft>
                <a:spcPct val="0"/>
              </a:spcAft>
              <a:buSzTx/>
              <a:buNone/>
            </a:pPr>
            <a:endParaRPr lang="zh-TW" altLang="zh-TW" sz="4000" b="1" dirty="0">
              <a:solidFill>
                <a:srgbClr val="202124"/>
              </a:solidFill>
              <a:latin typeface="+mj-ea"/>
              <a:ea typeface="+mj-ea"/>
              <a:hlinkClick r:id="rId5"/>
            </a:endParaRPr>
          </a:p>
          <a:p>
            <a:pPr marL="0" lvl="0" indent="0" eaLnBrk="0" fontAlgn="base" hangingPunct="0">
              <a:lnSpc>
                <a:spcPct val="100000"/>
              </a:lnSpc>
              <a:spcBef>
                <a:spcPct val="0"/>
              </a:spcBef>
              <a:spcAft>
                <a:spcPct val="0"/>
              </a:spcAft>
              <a:buSzTx/>
              <a:buFontTx/>
              <a:buChar char="•"/>
            </a:pPr>
            <a:r>
              <a:rPr lang="zh-TW" altLang="zh-TW" sz="4000" b="1" dirty="0">
                <a:solidFill>
                  <a:srgbClr val="202124"/>
                </a:solidFill>
                <a:latin typeface="+mj-ea"/>
                <a:ea typeface="+mj-ea"/>
                <a:hlinkClick r:id="rId5"/>
              </a:rPr>
              <a:t>運算思維</a:t>
            </a:r>
          </a:p>
          <a:p>
            <a:pPr marL="0" lvl="0" indent="0" eaLnBrk="0" fontAlgn="base" hangingPunct="0">
              <a:lnSpc>
                <a:spcPct val="100000"/>
              </a:lnSpc>
              <a:spcBef>
                <a:spcPct val="0"/>
              </a:spcBef>
              <a:spcAft>
                <a:spcPct val="0"/>
              </a:spcAft>
              <a:buSzTx/>
              <a:buNone/>
            </a:pPr>
            <a:endParaRPr lang="zh-TW" altLang="zh-TW" sz="4000" b="1" dirty="0">
              <a:solidFill>
                <a:srgbClr val="202124"/>
              </a:solidFill>
              <a:latin typeface="+mj-ea"/>
              <a:ea typeface="+mj-ea"/>
              <a:hlinkClick r:id="rId6"/>
            </a:endParaRPr>
          </a:p>
          <a:p>
            <a:pPr marL="0" lvl="0" indent="0" eaLnBrk="0" fontAlgn="base" hangingPunct="0">
              <a:lnSpc>
                <a:spcPct val="100000"/>
              </a:lnSpc>
              <a:spcBef>
                <a:spcPct val="0"/>
              </a:spcBef>
              <a:spcAft>
                <a:spcPct val="0"/>
              </a:spcAft>
              <a:buSzTx/>
              <a:buFontTx/>
              <a:buChar char="•"/>
            </a:pPr>
            <a:r>
              <a:rPr lang="zh-TW" altLang="zh-TW" sz="4000" b="1" dirty="0">
                <a:solidFill>
                  <a:srgbClr val="202124"/>
                </a:solidFill>
                <a:latin typeface="+mj-ea"/>
                <a:ea typeface="+mj-ea"/>
                <a:hlinkClick r:id="rId6"/>
              </a:rPr>
              <a:t>學生主導學習</a:t>
            </a:r>
          </a:p>
          <a:p>
            <a:endParaRPr lang="zh-TW" altLang="en-US" sz="4000" b="1" dirty="0">
              <a:latin typeface="+mj-ea"/>
              <a:ea typeface="+mj-ea"/>
            </a:endParaRPr>
          </a:p>
        </p:txBody>
      </p:sp>
      <p:sp>
        <p:nvSpPr>
          <p:cNvPr id="5" name="內容版面配置區 3">
            <a:extLst>
              <a:ext uri="{FF2B5EF4-FFF2-40B4-BE49-F238E27FC236}">
                <a16:creationId xmlns:a16="http://schemas.microsoft.com/office/drawing/2014/main" xmlns="" id="{2AC08048-4713-4A25-ACBF-2AB015E56E41}"/>
              </a:ext>
            </a:extLst>
          </p:cNvPr>
          <p:cNvSpPr txBox="1">
            <a:spLocks/>
          </p:cNvSpPr>
          <p:nvPr/>
        </p:nvSpPr>
        <p:spPr>
          <a:xfrm>
            <a:off x="609600" y="1828801"/>
            <a:ext cx="5511800" cy="4297363"/>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50000"/>
              </a:lnSpc>
              <a:spcBef>
                <a:spcPts val="0"/>
              </a:spcBef>
              <a:buSzPct val="130000"/>
              <a:buFont typeface="Arial" pitchFamily="34" charset="0"/>
              <a:buChar char="•"/>
              <a:defRPr kumimoji="0" lang="zh-TW" sz="2000" kern="1200">
                <a:solidFill>
                  <a:schemeClr val="tx1"/>
                </a:solidFill>
                <a:latin typeface="Georgia" pitchFamily="18" charset="0"/>
                <a:ea typeface="+mn-ea"/>
                <a:cs typeface="+mn-cs"/>
              </a:defRPr>
            </a:lvl1pPr>
            <a:lvl2pPr marL="571500" indent="-228600" algn="l" defTabSz="914400" rtl="0" eaLnBrk="1" latinLnBrk="0" hangingPunct="1">
              <a:lnSpc>
                <a:spcPct val="150000"/>
              </a:lnSpc>
              <a:spcBef>
                <a:spcPts val="0"/>
              </a:spcBef>
              <a:buSzPct val="60000"/>
              <a:buFont typeface="Courier New" pitchFamily="49" charset="0"/>
              <a:buChar char="o"/>
              <a:defRPr kumimoji="0" lang="zh-TW" sz="1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kumimoji="0" lang="zh-TW" sz="20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kumimoji="0" lang="zh-TW"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kumimoji="0" lang="zh-TW"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zh-TW" sz="20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SzTx/>
              <a:buFontTx/>
              <a:buChar char="•"/>
            </a:pPr>
            <a:r>
              <a:rPr lang="zh-TW" altLang="en-US" sz="4000" b="1" dirty="0" smtClean="0">
                <a:solidFill>
                  <a:srgbClr val="202124"/>
                </a:solidFill>
                <a:latin typeface="+mj-ea"/>
                <a:ea typeface="+mj-ea"/>
                <a:hlinkClick r:id="rId7"/>
              </a:rPr>
              <a:t>協作式教室</a:t>
            </a:r>
          </a:p>
          <a:p>
            <a:pPr marL="0" indent="0" eaLnBrk="0" fontAlgn="base" hangingPunct="0">
              <a:lnSpc>
                <a:spcPct val="100000"/>
              </a:lnSpc>
              <a:spcBef>
                <a:spcPct val="0"/>
              </a:spcBef>
              <a:spcAft>
                <a:spcPct val="0"/>
              </a:spcAft>
              <a:buSzTx/>
              <a:buFont typeface="Arial" pitchFamily="34" charset="0"/>
              <a:buNone/>
            </a:pPr>
            <a:endParaRPr lang="zh-TW" altLang="en-US" sz="4000" b="1" dirty="0" smtClean="0">
              <a:solidFill>
                <a:srgbClr val="202124"/>
              </a:solidFill>
              <a:latin typeface="+mj-ea"/>
              <a:ea typeface="+mj-ea"/>
              <a:hlinkClick r:id="rId8"/>
            </a:endParaRPr>
          </a:p>
          <a:p>
            <a:pPr marL="0" indent="0" eaLnBrk="0" fontAlgn="base" hangingPunct="0">
              <a:lnSpc>
                <a:spcPct val="100000"/>
              </a:lnSpc>
              <a:spcBef>
                <a:spcPct val="0"/>
              </a:spcBef>
              <a:spcAft>
                <a:spcPct val="0"/>
              </a:spcAft>
              <a:buSzTx/>
              <a:buFontTx/>
              <a:buChar char="•"/>
            </a:pPr>
            <a:r>
              <a:rPr lang="zh-TW" altLang="en-US" sz="4000" b="1" dirty="0" smtClean="0">
                <a:solidFill>
                  <a:srgbClr val="202124"/>
                </a:solidFill>
                <a:latin typeface="+mj-ea"/>
                <a:ea typeface="+mj-ea"/>
                <a:hlinkClick r:id="rId8"/>
              </a:rPr>
              <a:t>為監護人搭溝通橋樑</a:t>
            </a:r>
          </a:p>
          <a:p>
            <a:pPr marL="0" indent="0" eaLnBrk="0" fontAlgn="base" hangingPunct="0">
              <a:lnSpc>
                <a:spcPct val="100000"/>
              </a:lnSpc>
              <a:spcBef>
                <a:spcPct val="0"/>
              </a:spcBef>
              <a:spcAft>
                <a:spcPct val="0"/>
              </a:spcAft>
              <a:buSzTx/>
              <a:buFont typeface="Arial" pitchFamily="34" charset="0"/>
              <a:buNone/>
            </a:pPr>
            <a:endParaRPr lang="zh-TW" altLang="en-US" sz="4000" b="1" dirty="0" smtClean="0">
              <a:solidFill>
                <a:srgbClr val="202124"/>
              </a:solidFill>
              <a:latin typeface="+mj-ea"/>
              <a:ea typeface="+mj-ea"/>
              <a:hlinkClick r:id="rId8"/>
            </a:endParaRPr>
          </a:p>
          <a:p>
            <a:pPr marL="0" indent="0" eaLnBrk="0" fontAlgn="base" hangingPunct="0">
              <a:lnSpc>
                <a:spcPct val="100000"/>
              </a:lnSpc>
              <a:spcBef>
                <a:spcPct val="0"/>
              </a:spcBef>
              <a:spcAft>
                <a:spcPct val="0"/>
              </a:spcAft>
              <a:buSzTx/>
              <a:buFontTx/>
              <a:buChar char="•"/>
            </a:pPr>
            <a:r>
              <a:rPr lang="zh-TW" altLang="en-US" sz="4000" b="1" dirty="0" smtClean="0">
                <a:solidFill>
                  <a:srgbClr val="202124"/>
                </a:solidFill>
                <a:latin typeface="+mj-ea"/>
                <a:ea typeface="+mj-ea"/>
                <a:hlinkClick r:id="rId9"/>
              </a:rPr>
              <a:t>採用創新的教學法</a:t>
            </a:r>
          </a:p>
          <a:p>
            <a:pPr marL="0" indent="0" eaLnBrk="0" fontAlgn="base" hangingPunct="0">
              <a:lnSpc>
                <a:spcPct val="100000"/>
              </a:lnSpc>
              <a:spcBef>
                <a:spcPct val="0"/>
              </a:spcBef>
              <a:spcAft>
                <a:spcPct val="0"/>
              </a:spcAft>
              <a:buSzTx/>
              <a:buFont typeface="Arial" pitchFamily="34" charset="0"/>
              <a:buNone/>
            </a:pPr>
            <a:endParaRPr lang="zh-TW" altLang="en-US" sz="4000" b="1" dirty="0" smtClean="0">
              <a:solidFill>
                <a:srgbClr val="202124"/>
              </a:solidFill>
              <a:latin typeface="+mj-ea"/>
              <a:ea typeface="+mj-ea"/>
              <a:hlinkClick r:id="rId10"/>
            </a:endParaRPr>
          </a:p>
          <a:p>
            <a:pPr marL="0" indent="0" eaLnBrk="0" fontAlgn="base" hangingPunct="0">
              <a:lnSpc>
                <a:spcPct val="100000"/>
              </a:lnSpc>
              <a:spcBef>
                <a:spcPct val="0"/>
              </a:spcBef>
              <a:spcAft>
                <a:spcPct val="0"/>
              </a:spcAft>
              <a:buSzTx/>
              <a:buFontTx/>
              <a:buChar char="•"/>
            </a:pPr>
            <a:r>
              <a:rPr lang="zh-TW" altLang="en-US" sz="4000" b="1" dirty="0" smtClean="0">
                <a:solidFill>
                  <a:srgbClr val="202124"/>
                </a:solidFill>
                <a:latin typeface="+mj-ea"/>
                <a:ea typeface="+mj-ea"/>
                <a:hlinkClick r:id="rId10"/>
              </a:rPr>
              <a:t>新興科技</a:t>
            </a:r>
          </a:p>
          <a:p>
            <a:endParaRPr lang="zh-TW" altLang="en-US" dirty="0"/>
          </a:p>
        </p:txBody>
      </p:sp>
    </p:spTree>
    <p:extLst>
      <p:ext uri="{BB962C8B-B14F-4D97-AF65-F5344CB8AC3E}">
        <p14:creationId xmlns:p14="http://schemas.microsoft.com/office/powerpoint/2010/main" val="319198192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DD55506-7F67-4BB6-937F-F95F8AFB4F40}"/>
              </a:ext>
            </a:extLst>
          </p:cNvPr>
          <p:cNvSpPr>
            <a:spLocks noGrp="1"/>
          </p:cNvSpPr>
          <p:nvPr>
            <p:ph type="title"/>
          </p:nvPr>
        </p:nvSpPr>
        <p:spPr>
          <a:xfrm>
            <a:off x="609600" y="731837"/>
            <a:ext cx="10972800" cy="914400"/>
          </a:xfrm>
        </p:spPr>
        <p:txBody>
          <a:bodyPr>
            <a:noAutofit/>
          </a:bodyPr>
          <a:lstStyle/>
          <a:p>
            <a:r>
              <a:rPr lang="zh-TW" altLang="en-US" sz="6000" b="1" dirty="0">
                <a:solidFill>
                  <a:srgbClr val="00B0F0"/>
                </a:solidFill>
                <a:hlinkClick r:id="rId2"/>
              </a:rPr>
              <a:t>孟德爾遺傳法則玩玩看</a:t>
            </a:r>
            <a:endParaRPr lang="zh-TW" altLang="en-US" sz="6000" b="1" dirty="0">
              <a:solidFill>
                <a:srgbClr val="00B0F0"/>
              </a:solidFill>
            </a:endParaRPr>
          </a:p>
        </p:txBody>
      </p:sp>
      <p:pic>
        <p:nvPicPr>
          <p:cNvPr id="5" name="內容版面配置區 4">
            <a:extLst>
              <a:ext uri="{FF2B5EF4-FFF2-40B4-BE49-F238E27FC236}">
                <a16:creationId xmlns:a16="http://schemas.microsoft.com/office/drawing/2014/main" xmlns="" id="{128E2EA6-3167-42B1-92C8-05D211FBF8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7258" y="1646237"/>
            <a:ext cx="4297363" cy="4297363"/>
          </a:xfrm>
        </p:spPr>
      </p:pic>
      <p:pic>
        <p:nvPicPr>
          <p:cNvPr id="7" name="圖片 6">
            <a:extLst>
              <a:ext uri="{FF2B5EF4-FFF2-40B4-BE49-F238E27FC236}">
                <a16:creationId xmlns:a16="http://schemas.microsoft.com/office/drawing/2014/main" xmlns="" id="{0B9A6A30-9533-4176-88D5-E8CED6163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3" y="1694439"/>
            <a:ext cx="5172797" cy="5096586"/>
          </a:xfrm>
          <a:prstGeom prst="rect">
            <a:avLst/>
          </a:prstGeom>
        </p:spPr>
      </p:pic>
    </p:spTree>
    <p:extLst>
      <p:ext uri="{BB962C8B-B14F-4D97-AF65-F5344CB8AC3E}">
        <p14:creationId xmlns:p14="http://schemas.microsoft.com/office/powerpoint/2010/main" val="56090732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1585519" y="347273"/>
            <a:ext cx="8011486" cy="122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0" hangingPunct="0">
              <a:lnSpc>
                <a:spcPct val="150000"/>
              </a:lnSpc>
            </a:pPr>
            <a:r>
              <a:rPr lang="zh-TW" altLang="en-US" sz="6000" b="1" spc="300" dirty="0">
                <a:solidFill>
                  <a:schemeClr val="tx1">
                    <a:lumMod val="75000"/>
                    <a:lumOff val="25000"/>
                  </a:schemeClr>
                </a:solidFill>
                <a:latin typeface="思源黑体" panose="020B0500000000000000" pitchFamily="34" charset="-122"/>
                <a:ea typeface="思源黑体" panose="020B0500000000000000" pitchFamily="34" charset="-122"/>
              </a:rPr>
              <a:t>新課綱理念三關鍵字</a:t>
            </a:r>
          </a:p>
        </p:txBody>
      </p:sp>
      <p:graphicFrame>
        <p:nvGraphicFramePr>
          <p:cNvPr id="6" name="資料圖表 3"/>
          <p:cNvGraphicFramePr/>
          <p:nvPr>
            <p:extLst>
              <p:ext uri="{D42A27DB-BD31-4B8C-83A1-F6EECF244321}">
                <p14:modId xmlns:p14="http://schemas.microsoft.com/office/powerpoint/2010/main" val="2832634779"/>
              </p:ext>
            </p:extLst>
          </p:nvPr>
        </p:nvGraphicFramePr>
        <p:xfrm>
          <a:off x="307148" y="1707729"/>
          <a:ext cx="5688632" cy="45848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5844330" y="2595726"/>
            <a:ext cx="5314275" cy="2554545"/>
          </a:xfrm>
          <a:prstGeom prst="rect">
            <a:avLst/>
          </a:prstGeom>
          <a:noFill/>
        </p:spPr>
        <p:txBody>
          <a:bodyPr wrap="none" rtlCol="0">
            <a:spAutoFit/>
          </a:bodyPr>
          <a:lstStyle/>
          <a:p>
            <a:r>
              <a:rPr lang="zh-TW" altLang="en-US" sz="4000" b="1" dirty="0">
                <a:solidFill>
                  <a:srgbClr val="00B050"/>
                </a:solidFill>
                <a:latin typeface="+mj-ea"/>
                <a:ea typeface="+mj-ea"/>
              </a:rPr>
              <a:t>●</a:t>
            </a:r>
            <a:r>
              <a:rPr lang="zh-TW" altLang="en-US" sz="4000" b="1" dirty="0">
                <a:latin typeface="+mj-ea"/>
                <a:ea typeface="+mj-ea"/>
              </a:rPr>
              <a:t>全校夥伴共識的課程</a:t>
            </a:r>
            <a:endParaRPr lang="en-US" altLang="zh-TW" sz="4000" b="1" dirty="0">
              <a:latin typeface="+mj-ea"/>
              <a:ea typeface="+mj-ea"/>
            </a:endParaRPr>
          </a:p>
          <a:p>
            <a:r>
              <a:rPr lang="zh-TW" altLang="en-US" sz="4000" b="1" dirty="0">
                <a:solidFill>
                  <a:srgbClr val="00B050"/>
                </a:solidFill>
                <a:latin typeface="+mj-ea"/>
                <a:ea typeface="+mj-ea"/>
              </a:rPr>
              <a:t>●</a:t>
            </a:r>
            <a:r>
              <a:rPr lang="zh-TW" altLang="en-US" sz="4000" b="1" dirty="0">
                <a:latin typeface="+mj-ea"/>
                <a:ea typeface="+mj-ea"/>
              </a:rPr>
              <a:t>以學生為中心的課程</a:t>
            </a:r>
            <a:endParaRPr lang="en-US" altLang="zh-TW" sz="4000" b="1" dirty="0">
              <a:latin typeface="+mj-ea"/>
              <a:ea typeface="+mj-ea"/>
            </a:endParaRPr>
          </a:p>
          <a:p>
            <a:r>
              <a:rPr lang="zh-TW" altLang="en-US" sz="4000" b="1" dirty="0">
                <a:solidFill>
                  <a:srgbClr val="00B050"/>
                </a:solidFill>
                <a:latin typeface="+mj-ea"/>
                <a:ea typeface="+mj-ea"/>
              </a:rPr>
              <a:t>●</a:t>
            </a:r>
            <a:r>
              <a:rPr lang="zh-TW" altLang="en-US" sz="4000" b="1" dirty="0">
                <a:latin typeface="+mj-ea"/>
                <a:ea typeface="+mj-ea"/>
              </a:rPr>
              <a:t>因應未來世代的課程</a:t>
            </a:r>
            <a:endParaRPr lang="en-US" altLang="zh-TW" sz="4000" b="1" dirty="0">
              <a:latin typeface="+mj-ea"/>
              <a:ea typeface="+mj-ea"/>
            </a:endParaRPr>
          </a:p>
          <a:p>
            <a:r>
              <a:rPr lang="zh-TW" altLang="en-US" sz="4000" b="1" dirty="0">
                <a:solidFill>
                  <a:srgbClr val="00B050"/>
                </a:solidFill>
                <a:latin typeface="+mj-ea"/>
                <a:ea typeface="+mj-ea"/>
              </a:rPr>
              <a:t>●</a:t>
            </a:r>
            <a:r>
              <a:rPr lang="zh-TW" altLang="en-US" sz="4000" b="1" dirty="0">
                <a:latin typeface="+mj-ea"/>
                <a:ea typeface="+mj-ea"/>
              </a:rPr>
              <a:t>師生有感探究的課程</a:t>
            </a:r>
          </a:p>
        </p:txBody>
      </p:sp>
    </p:spTree>
    <p:extLst>
      <p:ext uri="{BB962C8B-B14F-4D97-AF65-F5344CB8AC3E}">
        <p14:creationId xmlns:p14="http://schemas.microsoft.com/office/powerpoint/2010/main" val="136696077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998290" y="668737"/>
            <a:ext cx="3262432" cy="707886"/>
          </a:xfrm>
          <a:prstGeom prst="rect">
            <a:avLst/>
          </a:prstGeom>
          <a:noFill/>
        </p:spPr>
        <p:txBody>
          <a:bodyPr wrap="none" rtlCol="0">
            <a:spAutoFit/>
          </a:bodyPr>
          <a:lstStyle/>
          <a:p>
            <a:r>
              <a:rPr lang="zh-TW" altLang="en-US" sz="4000" b="1" dirty="0">
                <a:latin typeface="微軟正黑體" pitchFamily="34" charset="-120"/>
                <a:ea typeface="微軟正黑體" pitchFamily="34" charset="-120"/>
              </a:rPr>
              <a:t>課程設計原則</a:t>
            </a:r>
          </a:p>
        </p:txBody>
      </p:sp>
      <p:sp>
        <p:nvSpPr>
          <p:cNvPr id="6" name="圓角矩形 5"/>
          <p:cNvSpPr/>
          <p:nvPr/>
        </p:nvSpPr>
        <p:spPr>
          <a:xfrm>
            <a:off x="998290" y="2435567"/>
            <a:ext cx="10159068" cy="42504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812286" y="876999"/>
            <a:ext cx="8744197" cy="1558568"/>
          </a:xfrm>
          <a:prstGeom prst="rect">
            <a:avLst/>
          </a:prstGeom>
        </p:spPr>
        <p:txBody>
          <a:bodyPr wrap="square">
            <a:spAutoFit/>
          </a:bodyPr>
          <a:lstStyle/>
          <a:p>
            <a:pPr lvl="0" algn="ctr" eaLnBrk="0" hangingPunct="0">
              <a:lnSpc>
                <a:spcPct val="150000"/>
              </a:lnSpc>
            </a:pPr>
            <a:r>
              <a:rPr lang="zh-TW" altLang="en-US" sz="7200" b="1" spc="300" dirty="0">
                <a:solidFill>
                  <a:prstClr val="black">
                    <a:lumMod val="75000"/>
                    <a:lumOff val="25000"/>
                  </a:prstClr>
                </a:solidFill>
                <a:latin typeface="思源黑体" panose="020B0500000000000000" pitchFamily="34" charset="-122"/>
                <a:ea typeface="思源黑体" panose="020B0500000000000000" pitchFamily="34" charset="-122"/>
              </a:rPr>
              <a:t>彰顯意義價值性</a:t>
            </a:r>
            <a:endParaRPr lang="en-US" altLang="zh-TW" sz="7200" b="1" spc="300" dirty="0">
              <a:solidFill>
                <a:prstClr val="black">
                  <a:lumMod val="75000"/>
                  <a:lumOff val="25000"/>
                </a:prstClr>
              </a:solidFill>
              <a:latin typeface="思源黑体" panose="020B0500000000000000" pitchFamily="34" charset="-122"/>
              <a:ea typeface="思源黑体" panose="020B0500000000000000" pitchFamily="34" charset="-122"/>
            </a:endParaRPr>
          </a:p>
        </p:txBody>
      </p:sp>
      <p:sp>
        <p:nvSpPr>
          <p:cNvPr id="8" name="文字方塊 7"/>
          <p:cNvSpPr txBox="1"/>
          <p:nvPr/>
        </p:nvSpPr>
        <p:spPr>
          <a:xfrm>
            <a:off x="1560350" y="2866514"/>
            <a:ext cx="9248067" cy="3539430"/>
          </a:xfrm>
          <a:prstGeom prst="rect">
            <a:avLst/>
          </a:prstGeom>
          <a:noFill/>
        </p:spPr>
        <p:txBody>
          <a:bodyPr wrap="square" rtlCol="0">
            <a:spAutoFit/>
          </a:bodyPr>
          <a:lstStyle/>
          <a:p>
            <a:pPr marL="514350" indent="-514350">
              <a:buFont typeface="+mj-ea"/>
              <a:buAutoNum type="ea1ChtPeriod"/>
            </a:pPr>
            <a:r>
              <a:rPr lang="zh-TW" altLang="en-US" sz="3200" b="1" dirty="0">
                <a:latin typeface="+mj-ea"/>
                <a:ea typeface="+mj-ea"/>
              </a:rPr>
              <a:t>能以</a:t>
            </a:r>
            <a:r>
              <a:rPr lang="zh-TW" altLang="en-US" sz="3200" b="1" dirty="0">
                <a:solidFill>
                  <a:srgbClr val="FF0000"/>
                </a:solidFill>
                <a:latin typeface="+mj-ea"/>
                <a:ea typeface="+mj-ea"/>
              </a:rPr>
              <a:t>素養導向</a:t>
            </a:r>
            <a:r>
              <a:rPr lang="zh-TW" altLang="en-US" sz="3200" b="1" dirty="0">
                <a:latin typeface="+mj-ea"/>
                <a:ea typeface="+mj-ea"/>
              </a:rPr>
              <a:t>設計課程及教學，學習活動以學</a:t>
            </a:r>
            <a:r>
              <a:rPr lang="en-US" altLang="zh-TW" sz="3200" b="1" dirty="0">
                <a:latin typeface="+mj-ea"/>
                <a:ea typeface="+mj-ea"/>
              </a:rPr>
              <a:t>   </a:t>
            </a:r>
            <a:r>
              <a:rPr lang="zh-TW" altLang="en-US" sz="3200" b="1" dirty="0">
                <a:latin typeface="+mj-ea"/>
                <a:ea typeface="+mj-ea"/>
              </a:rPr>
              <a:t>生為主體，讓學生習得</a:t>
            </a:r>
            <a:r>
              <a:rPr lang="zh-TW" altLang="en-US" sz="3200" b="1" dirty="0">
                <a:solidFill>
                  <a:srgbClr val="FF0000"/>
                </a:solidFill>
                <a:latin typeface="+mj-ea"/>
                <a:ea typeface="+mj-ea"/>
              </a:rPr>
              <a:t>學習方法與策略</a:t>
            </a:r>
            <a:r>
              <a:rPr lang="zh-TW" altLang="en-US" sz="3200" b="1" dirty="0">
                <a:latin typeface="+mj-ea"/>
                <a:ea typeface="+mj-ea"/>
              </a:rPr>
              <a:t>，並整</a:t>
            </a:r>
            <a:r>
              <a:rPr lang="en-US" altLang="zh-TW" sz="3200" b="1" dirty="0">
                <a:latin typeface="+mj-ea"/>
                <a:ea typeface="+mj-ea"/>
              </a:rPr>
              <a:t>   </a:t>
            </a:r>
            <a:r>
              <a:rPr lang="zh-TW" altLang="en-US" sz="3200" b="1" dirty="0">
                <a:latin typeface="+mj-ea"/>
                <a:ea typeface="+mj-ea"/>
              </a:rPr>
              <a:t>合運用。</a:t>
            </a:r>
            <a:endParaRPr lang="en-US" altLang="zh-TW" sz="3200" b="1" dirty="0">
              <a:latin typeface="+mj-ea"/>
              <a:ea typeface="+mj-ea"/>
            </a:endParaRPr>
          </a:p>
          <a:p>
            <a:pPr marL="514350" indent="-514350">
              <a:buFont typeface="+mj-ea"/>
              <a:buAutoNum type="ea1ChtPeriod"/>
            </a:pPr>
            <a:r>
              <a:rPr lang="zh-TW" altLang="en-US" sz="3200" b="1" dirty="0">
                <a:latin typeface="+mj-ea"/>
                <a:ea typeface="+mj-ea"/>
              </a:rPr>
              <a:t>呼應</a:t>
            </a:r>
            <a:r>
              <a:rPr lang="en-US" altLang="zh-TW" sz="3200" b="1" dirty="0">
                <a:latin typeface="+mj-ea"/>
                <a:ea typeface="+mj-ea"/>
              </a:rPr>
              <a:t>｢</a:t>
            </a:r>
            <a:r>
              <a:rPr lang="zh-TW" altLang="en-US" sz="3200" b="1" dirty="0">
                <a:solidFill>
                  <a:srgbClr val="FF0000"/>
                </a:solidFill>
                <a:latin typeface="+mj-ea"/>
                <a:ea typeface="+mj-ea"/>
              </a:rPr>
              <a:t>學校願景</a:t>
            </a:r>
            <a:r>
              <a:rPr lang="en-US" altLang="zh-TW" sz="3200" b="1" dirty="0">
                <a:latin typeface="+mj-ea"/>
                <a:ea typeface="+mj-ea"/>
              </a:rPr>
              <a:t>｣</a:t>
            </a:r>
            <a:r>
              <a:rPr lang="zh-TW" altLang="en-US" sz="3200" b="1" dirty="0">
                <a:latin typeface="+mj-ea"/>
                <a:ea typeface="+mj-ea"/>
              </a:rPr>
              <a:t>，連結</a:t>
            </a:r>
            <a:r>
              <a:rPr lang="en-US" altLang="zh-TW" sz="3200" b="1" dirty="0">
                <a:latin typeface="+mj-ea"/>
                <a:ea typeface="+mj-ea"/>
              </a:rPr>
              <a:t>｢</a:t>
            </a:r>
            <a:r>
              <a:rPr lang="zh-TW" altLang="en-US" sz="3200" b="1" dirty="0">
                <a:solidFill>
                  <a:srgbClr val="FF0000"/>
                </a:solidFill>
                <a:latin typeface="+mj-ea"/>
                <a:ea typeface="+mj-ea"/>
              </a:rPr>
              <a:t>學生圖像</a:t>
            </a:r>
            <a:r>
              <a:rPr lang="en-US" altLang="zh-TW" sz="3200" b="1" dirty="0">
                <a:latin typeface="+mj-ea"/>
                <a:ea typeface="+mj-ea"/>
              </a:rPr>
              <a:t>｣</a:t>
            </a:r>
            <a:r>
              <a:rPr lang="zh-TW" altLang="en-US" sz="3200" b="1" dirty="0">
                <a:latin typeface="+mj-ea"/>
                <a:ea typeface="+mj-ea"/>
              </a:rPr>
              <a:t>，彰顯學生</a:t>
            </a:r>
            <a:r>
              <a:rPr lang="en-US" altLang="zh-TW" sz="3200" b="1" dirty="0">
                <a:latin typeface="+mj-ea"/>
                <a:ea typeface="+mj-ea"/>
              </a:rPr>
              <a:t>   </a:t>
            </a:r>
            <a:r>
              <a:rPr lang="zh-TW" altLang="en-US" sz="3200" b="1" dirty="0">
                <a:latin typeface="+mj-ea"/>
                <a:ea typeface="+mj-ea"/>
              </a:rPr>
              <a:t>個體的獨特性。</a:t>
            </a:r>
            <a:endParaRPr lang="en-US" altLang="zh-TW" sz="3200" b="1" dirty="0">
              <a:latin typeface="+mj-ea"/>
              <a:ea typeface="+mj-ea"/>
            </a:endParaRPr>
          </a:p>
          <a:p>
            <a:pPr marL="514350" indent="-514350">
              <a:buFont typeface="+mj-ea"/>
              <a:buAutoNum type="ea1ChtPeriod"/>
            </a:pPr>
            <a:r>
              <a:rPr lang="zh-TW" altLang="en-US" sz="3200" b="1" dirty="0">
                <a:latin typeface="+mj-ea"/>
                <a:ea typeface="+mj-ea"/>
              </a:rPr>
              <a:t>透過</a:t>
            </a:r>
            <a:r>
              <a:rPr lang="zh-TW" altLang="en-US" sz="3200" b="1" dirty="0">
                <a:solidFill>
                  <a:srgbClr val="FF0000"/>
                </a:solidFill>
                <a:latin typeface="+mj-ea"/>
                <a:ea typeface="+mj-ea"/>
              </a:rPr>
              <a:t>多元評量</a:t>
            </a:r>
            <a:r>
              <a:rPr lang="zh-TW" altLang="en-US" sz="3200" b="1" dirty="0">
                <a:latin typeface="+mj-ea"/>
                <a:ea typeface="+mj-ea"/>
              </a:rPr>
              <a:t>，激發學生的學習動機，並自發</a:t>
            </a:r>
            <a:r>
              <a:rPr lang="en-US" altLang="zh-TW" sz="3200" b="1" dirty="0">
                <a:latin typeface="+mj-ea"/>
                <a:ea typeface="+mj-ea"/>
              </a:rPr>
              <a:t>   </a:t>
            </a:r>
            <a:r>
              <a:rPr lang="zh-TW" altLang="en-US" sz="3200" b="1" dirty="0">
                <a:latin typeface="+mj-ea"/>
                <a:ea typeface="+mj-ea"/>
              </a:rPr>
              <a:t>檢視自我學習歷程。</a:t>
            </a:r>
          </a:p>
        </p:txBody>
      </p:sp>
    </p:spTree>
    <p:extLst>
      <p:ext uri="{BB962C8B-B14F-4D97-AF65-F5344CB8AC3E}">
        <p14:creationId xmlns:p14="http://schemas.microsoft.com/office/powerpoint/2010/main" val="59569618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68995" y="690900"/>
            <a:ext cx="3262432" cy="707886"/>
          </a:xfrm>
          <a:prstGeom prst="rect">
            <a:avLst/>
          </a:prstGeom>
          <a:noFill/>
        </p:spPr>
        <p:txBody>
          <a:bodyPr wrap="none" rtlCol="0">
            <a:spAutoFit/>
          </a:bodyPr>
          <a:lstStyle/>
          <a:p>
            <a:r>
              <a:rPr lang="zh-TW" altLang="en-US" sz="4000" dirty="0">
                <a:latin typeface="微軟正黑體" pitchFamily="34" charset="-120"/>
                <a:ea typeface="微軟正黑體" pitchFamily="34" charset="-120"/>
              </a:rPr>
              <a:t>課程設計原則</a:t>
            </a:r>
          </a:p>
        </p:txBody>
      </p:sp>
      <p:sp>
        <p:nvSpPr>
          <p:cNvPr id="6" name="圓角矩形 5"/>
          <p:cNvSpPr/>
          <p:nvPr/>
        </p:nvSpPr>
        <p:spPr>
          <a:xfrm>
            <a:off x="746620" y="2399251"/>
            <a:ext cx="10788241" cy="43958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3183" y="969563"/>
            <a:ext cx="8882743" cy="1558568"/>
          </a:xfrm>
          <a:prstGeom prst="rect">
            <a:avLst/>
          </a:prstGeom>
        </p:spPr>
        <p:txBody>
          <a:bodyPr wrap="square">
            <a:spAutoFit/>
          </a:bodyPr>
          <a:lstStyle/>
          <a:p>
            <a:pPr lvl="0" algn="ctr" eaLnBrk="0" hangingPunct="0">
              <a:lnSpc>
                <a:spcPct val="150000"/>
              </a:lnSpc>
            </a:pPr>
            <a:r>
              <a:rPr lang="zh-TW" altLang="en-US" sz="7200" b="1" spc="300" dirty="0">
                <a:solidFill>
                  <a:prstClr val="black">
                    <a:lumMod val="75000"/>
                    <a:lumOff val="25000"/>
                  </a:prstClr>
                </a:solidFill>
                <a:latin typeface="思源黑体" panose="020B0500000000000000" pitchFamily="34" charset="-122"/>
                <a:ea typeface="思源黑体" panose="020B0500000000000000" pitchFamily="34" charset="-122"/>
              </a:rPr>
              <a:t>具備系統邏輯性</a:t>
            </a:r>
          </a:p>
        </p:txBody>
      </p:sp>
      <p:sp>
        <p:nvSpPr>
          <p:cNvPr id="8" name="文字方塊 7"/>
          <p:cNvSpPr txBox="1"/>
          <p:nvPr/>
        </p:nvSpPr>
        <p:spPr>
          <a:xfrm>
            <a:off x="1417739" y="2592198"/>
            <a:ext cx="9714452" cy="3970318"/>
          </a:xfrm>
          <a:prstGeom prst="rect">
            <a:avLst/>
          </a:prstGeom>
          <a:noFill/>
        </p:spPr>
        <p:txBody>
          <a:bodyPr wrap="square" rtlCol="0">
            <a:spAutoFit/>
          </a:bodyPr>
          <a:lstStyle/>
          <a:p>
            <a:pPr marL="742950" indent="-742950">
              <a:buFont typeface="+mj-ea"/>
              <a:buAutoNum type="ea1ChtPeriod"/>
            </a:pPr>
            <a:r>
              <a:rPr lang="zh-TW" altLang="en-US" sz="3600" dirty="0">
                <a:solidFill>
                  <a:srgbClr val="FF0000"/>
                </a:solidFill>
                <a:latin typeface="微軟正黑體" pitchFamily="34" charset="-120"/>
                <a:ea typeface="微軟正黑體" pitchFamily="34" charset="-120"/>
              </a:rPr>
              <a:t>核心素養</a:t>
            </a:r>
            <a:r>
              <a:rPr lang="zh-TW" altLang="en-US" sz="3600" dirty="0">
                <a:latin typeface="微軟正黑體" pitchFamily="34" charset="-120"/>
                <a:ea typeface="微軟正黑體" pitchFamily="34" charset="-120"/>
              </a:rPr>
              <a:t>擷選適切，有助於課程目標、表現任務、架構脈絡之緊密連結。</a:t>
            </a:r>
            <a:endParaRPr lang="en-US" altLang="zh-TW" sz="3600" dirty="0">
              <a:latin typeface="微軟正黑體" pitchFamily="34" charset="-120"/>
              <a:ea typeface="微軟正黑體" pitchFamily="34" charset="-120"/>
            </a:endParaRPr>
          </a:p>
          <a:p>
            <a:pPr marL="742950" indent="-742950">
              <a:buFont typeface="+mj-ea"/>
              <a:buAutoNum type="ea1ChtPeriod"/>
            </a:pPr>
            <a:r>
              <a:rPr lang="zh-TW" altLang="en-US" sz="3600" dirty="0">
                <a:latin typeface="微軟正黑體" pitchFamily="34" charset="-120"/>
                <a:ea typeface="微軟正黑體" pitchFamily="34" charset="-120"/>
              </a:rPr>
              <a:t>架構</a:t>
            </a:r>
            <a:r>
              <a:rPr lang="zh-TW" altLang="en-US" sz="3600" dirty="0">
                <a:solidFill>
                  <a:srgbClr val="FF0000"/>
                </a:solidFill>
                <a:latin typeface="微軟正黑體" pitchFamily="34" charset="-120"/>
                <a:ea typeface="微軟正黑體" pitchFamily="34" charset="-120"/>
              </a:rPr>
              <a:t>脈絡</a:t>
            </a:r>
            <a:r>
              <a:rPr lang="zh-TW" altLang="en-US" sz="3600" dirty="0">
                <a:latin typeface="微軟正黑體" pitchFamily="34" charset="-120"/>
                <a:ea typeface="微軟正黑體" pitchFamily="34" charset="-120"/>
              </a:rPr>
              <a:t>能達成目標，能幫學生搭</a:t>
            </a:r>
            <a:r>
              <a:rPr lang="zh-TW" altLang="en-US" sz="3600" dirty="0">
                <a:solidFill>
                  <a:srgbClr val="FF0000"/>
                </a:solidFill>
                <a:latin typeface="微軟正黑體" pitchFamily="34" charset="-120"/>
                <a:ea typeface="微軟正黑體" pitchFamily="34" charset="-120"/>
              </a:rPr>
              <a:t>鷹架</a:t>
            </a:r>
            <a:r>
              <a:rPr lang="zh-TW" altLang="en-US" sz="3600" dirty="0">
                <a:latin typeface="微軟正黑體" pitchFamily="34" charset="-120"/>
                <a:ea typeface="微軟正黑體" pitchFamily="34" charset="-120"/>
              </a:rPr>
              <a:t>。</a:t>
            </a:r>
            <a:endParaRPr lang="en-US" altLang="zh-TW" sz="3600" dirty="0">
              <a:latin typeface="微軟正黑體" pitchFamily="34" charset="-120"/>
              <a:ea typeface="微軟正黑體" pitchFamily="34" charset="-120"/>
            </a:endParaRPr>
          </a:p>
          <a:p>
            <a:pPr marL="742950" indent="-742950">
              <a:buFont typeface="+mj-ea"/>
              <a:buAutoNum type="ea1ChtPeriod"/>
            </a:pPr>
            <a:r>
              <a:rPr lang="zh-TW" altLang="en-US" sz="3600" dirty="0">
                <a:solidFill>
                  <a:srgbClr val="FF0000"/>
                </a:solidFill>
                <a:latin typeface="微軟正黑體" pitchFamily="34" charset="-120"/>
                <a:ea typeface="微軟正黑體" pitchFamily="34" charset="-120"/>
              </a:rPr>
              <a:t>學習表現學習內容</a:t>
            </a:r>
            <a:r>
              <a:rPr lang="zh-TW" altLang="en-US" sz="3600" dirty="0">
                <a:latin typeface="微軟正黑體" pitchFamily="34" charset="-120"/>
                <a:ea typeface="微軟正黑體" pitchFamily="34" charset="-120"/>
              </a:rPr>
              <a:t>之擷取適切，以利學習目標的發展。</a:t>
            </a:r>
            <a:endParaRPr lang="en-US" altLang="zh-TW" sz="3600" dirty="0">
              <a:latin typeface="微軟正黑體" pitchFamily="34" charset="-120"/>
              <a:ea typeface="微軟正黑體" pitchFamily="34" charset="-120"/>
            </a:endParaRPr>
          </a:p>
          <a:p>
            <a:pPr marL="742950" indent="-742950">
              <a:buFont typeface="+mj-ea"/>
              <a:buAutoNum type="ea1ChtPeriod"/>
            </a:pPr>
            <a:r>
              <a:rPr lang="zh-TW" altLang="en-US" sz="3600" dirty="0">
                <a:latin typeface="微軟正黑體" pitchFamily="34" charset="-120"/>
                <a:ea typeface="微軟正黑體" pitchFamily="34" charset="-120"/>
              </a:rPr>
              <a:t>學習</a:t>
            </a:r>
            <a:r>
              <a:rPr lang="zh-TW" altLang="en-US" sz="3600" dirty="0">
                <a:solidFill>
                  <a:srgbClr val="FF0000"/>
                </a:solidFill>
                <a:latin typeface="微軟正黑體" pitchFamily="34" charset="-120"/>
                <a:ea typeface="微軟正黑體" pitchFamily="34" charset="-120"/>
              </a:rPr>
              <a:t>評量</a:t>
            </a:r>
            <a:r>
              <a:rPr lang="zh-TW" altLang="en-US" sz="3600" dirty="0">
                <a:latin typeface="微軟正黑體" pitchFamily="34" charset="-120"/>
                <a:ea typeface="微軟正黑體" pitchFamily="34" charset="-120"/>
              </a:rPr>
              <a:t>是否可看出學習目標的達成，促成</a:t>
            </a:r>
            <a:r>
              <a:rPr lang="zh-TW" altLang="en-US" sz="3600" dirty="0">
                <a:solidFill>
                  <a:srgbClr val="FF0000"/>
                </a:solidFill>
                <a:latin typeface="微軟正黑體" pitchFamily="34" charset="-120"/>
                <a:ea typeface="微軟正黑體" pitchFamily="34" charset="-120"/>
              </a:rPr>
              <a:t>探索</a:t>
            </a:r>
            <a:r>
              <a:rPr lang="zh-TW" altLang="en-US" sz="3600" dirty="0">
                <a:latin typeface="微軟正黑體" pitchFamily="34" charset="-120"/>
                <a:ea typeface="微軟正黑體" pitchFamily="34" charset="-120"/>
              </a:rPr>
              <a:t>表現的有效學習。</a:t>
            </a:r>
          </a:p>
        </p:txBody>
      </p:sp>
    </p:spTree>
    <p:extLst>
      <p:ext uri="{BB962C8B-B14F-4D97-AF65-F5344CB8AC3E}">
        <p14:creationId xmlns:p14="http://schemas.microsoft.com/office/powerpoint/2010/main" val="231622833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zh-TW" altLang="en-US" sz="6000" b="1" dirty="0"/>
              <a:t>課程設計三原則</a:t>
            </a:r>
          </a:p>
        </p:txBody>
      </p:sp>
      <p:sp>
        <p:nvSpPr>
          <p:cNvPr id="5" name="Rectangle 18"/>
          <p:cNvSpPr>
            <a:spLocks noChangeArrowheads="1"/>
          </p:cNvSpPr>
          <p:nvPr/>
        </p:nvSpPr>
        <p:spPr bwMode="auto">
          <a:xfrm>
            <a:off x="1580618" y="2564905"/>
            <a:ext cx="285919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0" hangingPunct="0">
              <a:lnSpc>
                <a:spcPct val="150000"/>
              </a:lnSpc>
            </a:pPr>
            <a:r>
              <a:rPr lang="zh-TW" altLang="en-US" sz="4800" b="1" spc="300" dirty="0">
                <a:solidFill>
                  <a:srgbClr val="9900FF"/>
                </a:solidFill>
                <a:latin typeface="思源黑体" panose="020B0500000000000000" pitchFamily="34" charset="-122"/>
                <a:ea typeface="思源黑体" panose="020B0500000000000000" pitchFamily="34" charset="-122"/>
              </a:rPr>
              <a:t>彈性</a:t>
            </a:r>
            <a:endParaRPr lang="en-US" altLang="zh-TW" sz="4800" b="1" spc="300" dirty="0">
              <a:solidFill>
                <a:srgbClr val="9900FF"/>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因</a:t>
            </a:r>
            <a:r>
              <a:rPr lang="zh-TW" altLang="en-US" sz="3200" b="1" spc="300" dirty="0">
                <a:solidFill>
                  <a:srgbClr val="FF0000"/>
                </a:solidFill>
                <a:latin typeface="思源黑体" panose="020B0500000000000000" pitchFamily="34" charset="-122"/>
                <a:ea typeface="思源黑体" panose="020B0500000000000000" pitchFamily="34" charset="-122"/>
              </a:rPr>
              <a:t>地</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制宜</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因</a:t>
            </a:r>
            <a:r>
              <a:rPr lang="zh-TW" altLang="en-US" sz="3200" b="1" spc="300" dirty="0">
                <a:solidFill>
                  <a:srgbClr val="FF0000"/>
                </a:solidFill>
                <a:latin typeface="思源黑体" panose="020B0500000000000000" pitchFamily="34" charset="-122"/>
                <a:ea typeface="思源黑体" panose="020B0500000000000000" pitchFamily="34" charset="-122"/>
              </a:rPr>
              <a:t>校</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制宜</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因</a:t>
            </a:r>
            <a:r>
              <a:rPr lang="zh-TW" altLang="en-US" sz="3200" b="1" spc="300" dirty="0">
                <a:solidFill>
                  <a:srgbClr val="FF0000"/>
                </a:solidFill>
                <a:latin typeface="思源黑体" panose="020B0500000000000000" pitchFamily="34" charset="-122"/>
                <a:ea typeface="思源黑体" panose="020B0500000000000000" pitchFamily="34" charset="-122"/>
              </a:rPr>
              <a:t>生</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制宜</a:t>
            </a:r>
          </a:p>
        </p:txBody>
      </p:sp>
      <p:sp>
        <p:nvSpPr>
          <p:cNvPr id="6" name="Rectangle 18"/>
          <p:cNvSpPr>
            <a:spLocks noChangeArrowheads="1"/>
          </p:cNvSpPr>
          <p:nvPr/>
        </p:nvSpPr>
        <p:spPr bwMode="auto">
          <a:xfrm>
            <a:off x="4367808" y="2564904"/>
            <a:ext cx="333638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0" hangingPunct="0">
              <a:lnSpc>
                <a:spcPct val="150000"/>
              </a:lnSpc>
            </a:pPr>
            <a:r>
              <a:rPr lang="zh-TW" altLang="en-US" sz="4800" b="1" spc="300" dirty="0">
                <a:solidFill>
                  <a:srgbClr val="9900FF"/>
                </a:solidFill>
                <a:latin typeface="思源黑体" panose="020B0500000000000000" pitchFamily="34" charset="-122"/>
                <a:ea typeface="思源黑体" panose="020B0500000000000000" pitchFamily="34" charset="-122"/>
              </a:rPr>
              <a:t>學習</a:t>
            </a:r>
            <a:endParaRPr lang="en-US" altLang="zh-TW" sz="4800" b="1" spc="300" dirty="0">
              <a:solidFill>
                <a:srgbClr val="9900FF"/>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rgbClr val="FF0000"/>
                </a:solidFill>
                <a:latin typeface="思源黑体" panose="020B0500000000000000" pitchFamily="34" charset="-122"/>
                <a:ea typeface="思源黑体" panose="020B0500000000000000" pitchFamily="34" charset="-122"/>
              </a:rPr>
              <a:t>理解</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性的學習</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rgbClr val="FF0000"/>
                </a:solidFill>
                <a:latin typeface="思源黑体" panose="020B0500000000000000" pitchFamily="34" charset="-122"/>
                <a:ea typeface="思源黑体" panose="020B0500000000000000" pitchFamily="34" charset="-122"/>
              </a:rPr>
              <a:t>意義</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性的學習</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rgbClr val="FF0000"/>
                </a:solidFill>
                <a:latin typeface="思源黑体" panose="020B0500000000000000" pitchFamily="34" charset="-122"/>
                <a:ea typeface="思源黑体" panose="020B0500000000000000" pitchFamily="34" charset="-122"/>
              </a:rPr>
              <a:t>創生</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性的學習</a:t>
            </a:r>
          </a:p>
        </p:txBody>
      </p:sp>
      <p:sp>
        <p:nvSpPr>
          <p:cNvPr id="7" name="Rectangle 18"/>
          <p:cNvSpPr>
            <a:spLocks noChangeArrowheads="1"/>
          </p:cNvSpPr>
          <p:nvPr/>
        </p:nvSpPr>
        <p:spPr bwMode="auto">
          <a:xfrm>
            <a:off x="7680177" y="2553286"/>
            <a:ext cx="285919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0" hangingPunct="0">
              <a:lnSpc>
                <a:spcPct val="150000"/>
              </a:lnSpc>
            </a:pPr>
            <a:r>
              <a:rPr lang="zh-TW" altLang="en-US" sz="4800" b="1" spc="300" dirty="0">
                <a:solidFill>
                  <a:srgbClr val="9900FF"/>
                </a:solidFill>
                <a:latin typeface="思源黑体" panose="020B0500000000000000" pitchFamily="34" charset="-122"/>
                <a:ea typeface="思源黑体" panose="020B0500000000000000" pitchFamily="34" charset="-122"/>
              </a:rPr>
              <a:t>課程</a:t>
            </a:r>
            <a:endParaRPr lang="en-US" altLang="zh-TW" sz="4800" b="1" spc="300" dirty="0">
              <a:solidFill>
                <a:srgbClr val="9900FF"/>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合</a:t>
            </a:r>
            <a:r>
              <a:rPr lang="zh-TW" altLang="en-US" sz="3200" b="1" spc="300" dirty="0">
                <a:solidFill>
                  <a:srgbClr val="FF0000"/>
                </a:solidFill>
                <a:latin typeface="思源黑体" panose="020B0500000000000000" pitchFamily="34" charset="-122"/>
                <a:ea typeface="思源黑体" panose="020B0500000000000000" pitchFamily="34" charset="-122"/>
              </a:rPr>
              <a:t>總綱</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規範</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rgbClr val="FF0000"/>
                </a:solidFill>
                <a:latin typeface="思源黑体" panose="020B0500000000000000" pitchFamily="34" charset="-122"/>
                <a:ea typeface="思源黑体" panose="020B0500000000000000" pitchFamily="34" charset="-122"/>
              </a:rPr>
              <a:t>意義</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價值性</a:t>
            </a:r>
            <a:endParaRPr lang="en-US" altLang="zh-TW" sz="3200" b="1" spc="300" dirty="0">
              <a:solidFill>
                <a:schemeClr val="tx1">
                  <a:lumMod val="75000"/>
                  <a:lumOff val="25000"/>
                </a:schemeClr>
              </a:solidFill>
              <a:latin typeface="思源黑体" panose="020B0500000000000000" pitchFamily="34" charset="-122"/>
              <a:ea typeface="思源黑体" panose="020B0500000000000000" pitchFamily="34" charset="-122"/>
            </a:endParaRPr>
          </a:p>
          <a:p>
            <a:pPr algn="ctr" eaLnBrk="0" hangingPunct="0">
              <a:lnSpc>
                <a:spcPct val="150000"/>
              </a:lnSpc>
            </a:pPr>
            <a:r>
              <a:rPr lang="zh-TW" altLang="en-US" sz="3200" b="1" spc="300" dirty="0">
                <a:solidFill>
                  <a:srgbClr val="FF0000"/>
                </a:solidFill>
                <a:latin typeface="思源黑体" panose="020B0500000000000000" pitchFamily="34" charset="-122"/>
                <a:ea typeface="思源黑体" panose="020B0500000000000000" pitchFamily="34" charset="-122"/>
              </a:rPr>
              <a:t>系統</a:t>
            </a:r>
            <a:r>
              <a:rPr lang="zh-TW" altLang="en-US" sz="3200" b="1" spc="300" dirty="0">
                <a:solidFill>
                  <a:schemeClr val="tx1">
                    <a:lumMod val="75000"/>
                    <a:lumOff val="25000"/>
                  </a:schemeClr>
                </a:solidFill>
                <a:latin typeface="思源黑体" panose="020B0500000000000000" pitchFamily="34" charset="-122"/>
                <a:ea typeface="思源黑体" panose="020B0500000000000000" pitchFamily="34" charset="-122"/>
              </a:rPr>
              <a:t>邏輯性</a:t>
            </a:r>
          </a:p>
        </p:txBody>
      </p:sp>
      <p:sp>
        <p:nvSpPr>
          <p:cNvPr id="8" name="圓角矩形 7"/>
          <p:cNvSpPr/>
          <p:nvPr/>
        </p:nvSpPr>
        <p:spPr>
          <a:xfrm>
            <a:off x="1775520" y="2348880"/>
            <a:ext cx="2520280" cy="39409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圓角矩形 8"/>
          <p:cNvSpPr/>
          <p:nvPr/>
        </p:nvSpPr>
        <p:spPr>
          <a:xfrm>
            <a:off x="4439816" y="2276872"/>
            <a:ext cx="3168352" cy="40129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7752184" y="2238898"/>
            <a:ext cx="2736304" cy="40889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84730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527385" y="4073551"/>
            <a:ext cx="2697844" cy="1212640"/>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lgn="r">
              <a:defRPr/>
            </a:pPr>
            <a:r>
              <a:rPr lang="en-US" altLang="zh-TW" sz="1400" dirty="0"/>
              <a:t>1.</a:t>
            </a:r>
            <a:r>
              <a:rPr lang="zh-TW" altLang="en-US" sz="1400" dirty="0"/>
              <a:t>學生達到的學習目標情形</a:t>
            </a:r>
            <a:r>
              <a:rPr lang="en-US" altLang="zh-TW" sz="1400" dirty="0"/>
              <a:t>(</a:t>
            </a:r>
            <a:r>
              <a:rPr lang="zh-TW" altLang="en-US" sz="1400" dirty="0"/>
              <a:t>學習單、口語表達</a:t>
            </a:r>
            <a:r>
              <a:rPr lang="en-US" altLang="zh-TW" sz="1400" dirty="0"/>
              <a:t>)</a:t>
            </a:r>
          </a:p>
          <a:p>
            <a:pPr lvl="0" algn="r">
              <a:defRPr/>
            </a:pPr>
            <a:r>
              <a:rPr lang="en-US" altLang="zh-TW" sz="1400" dirty="0"/>
              <a:t>2.</a:t>
            </a:r>
            <a:r>
              <a:rPr lang="zh-TW" altLang="en-US" sz="1400" dirty="0"/>
              <a:t>教師的專業對話情形</a:t>
            </a:r>
            <a:r>
              <a:rPr lang="en-US" altLang="zh-TW" sz="1400" dirty="0"/>
              <a:t>(</a:t>
            </a:r>
            <a:r>
              <a:rPr lang="zh-TW" altLang="en-US" sz="1400" dirty="0"/>
              <a:t>共備、社群成果產出</a:t>
            </a:r>
            <a:r>
              <a:rPr lang="en-US" altLang="zh-TW" sz="1400" dirty="0"/>
              <a:t>)</a:t>
            </a:r>
          </a:p>
        </p:txBody>
      </p:sp>
      <p:sp>
        <p:nvSpPr>
          <p:cNvPr id="100" name="TextBox 99"/>
          <p:cNvSpPr txBox="1"/>
          <p:nvPr/>
        </p:nvSpPr>
        <p:spPr>
          <a:xfrm>
            <a:off x="669606" y="2379248"/>
            <a:ext cx="3362684" cy="1492716"/>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marL="0" marR="0" lvl="0" indent="0" algn="r" defTabSz="914400" eaLnBrk="1" fontAlgn="auto" latinLnBrk="0" hangingPunct="1">
              <a:lnSpc>
                <a:spcPct val="130000"/>
              </a:lnSpc>
              <a:spcBef>
                <a:spcPts val="0"/>
              </a:spcBef>
              <a:spcAft>
                <a:spcPts val="0"/>
              </a:spcAft>
              <a:buClrTx/>
              <a:buSzTx/>
              <a:buFontTx/>
              <a:buNone/>
              <a:tabLst/>
              <a:defRPr/>
            </a:pPr>
            <a:r>
              <a:rPr kumimoji="0" lang="en-US" altLang="zh-CN" sz="1400" b="1" i="0" u="sng"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1.</a:t>
            </a:r>
            <a:r>
              <a:rPr kumimoji="0" lang="zh-TW" altLang="en-US" sz="1400" b="1" i="0" u="sng"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量化分析：</a:t>
            </a:r>
            <a:endParaRPr kumimoji="0" lang="en-US" altLang="zh-TW" sz="1400" b="1" i="0" u="sng"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endParaRPr>
          </a:p>
          <a:p>
            <a:pPr marL="0" marR="0" lvl="0" indent="0" algn="r" defTabSz="914400" eaLnBrk="1" fontAlgn="auto" latinLnBrk="0" hangingPunct="1">
              <a:lnSpc>
                <a:spcPct val="130000"/>
              </a:lnSpc>
              <a:spcBef>
                <a:spcPts val="0"/>
              </a:spcBef>
              <a:spcAft>
                <a:spcPts val="0"/>
              </a:spcAft>
              <a:buClrTx/>
              <a:buSzTx/>
              <a:buFontTx/>
              <a:buNone/>
              <a:tabLst/>
              <a:defRPr/>
            </a:pPr>
            <a:r>
              <a:rPr lang="zh-TW" altLang="en-US" sz="1400" dirty="0"/>
              <a:t>學生</a:t>
            </a:r>
            <a:r>
              <a:rPr lang="zh-TW" altLang="en-US" sz="1400" dirty="0">
                <a:solidFill>
                  <a:srgbClr val="FF0000"/>
                </a:solidFill>
              </a:rPr>
              <a:t>歷次學習單評分結果</a:t>
            </a:r>
            <a:r>
              <a:rPr lang="zh-TW" altLang="en-US" sz="1400" dirty="0"/>
              <a:t>分析</a:t>
            </a:r>
            <a:endParaRPr lang="en-US" altLang="zh-TW" sz="1400" dirty="0"/>
          </a:p>
          <a:p>
            <a:pPr algn="r">
              <a:defRPr/>
            </a:pPr>
            <a:r>
              <a:rPr lang="en-US" altLang="zh-CN" sz="1400" b="1" u="sng" dirty="0"/>
              <a:t>2.</a:t>
            </a:r>
            <a:r>
              <a:rPr lang="zh-TW" altLang="en-US" sz="1400" b="1" u="sng" dirty="0"/>
              <a:t>質性描述：</a:t>
            </a:r>
            <a:endParaRPr lang="en-US" altLang="zh-TW" sz="1400" b="1" u="sng" dirty="0"/>
          </a:p>
          <a:p>
            <a:pPr lvl="0" algn="r">
              <a:defRPr/>
            </a:pPr>
            <a:r>
              <a:rPr lang="zh-TW" altLang="en-US" sz="1400" dirty="0"/>
              <a:t>依據期末收集之</a:t>
            </a:r>
            <a:r>
              <a:rPr lang="zh-TW" altLang="en-US" sz="1400" dirty="0">
                <a:solidFill>
                  <a:srgbClr val="FF0000"/>
                </a:solidFill>
              </a:rPr>
              <a:t>學生問卷、教師回饋</a:t>
            </a:r>
            <a:r>
              <a:rPr lang="zh-TW" altLang="en-US" sz="1400" dirty="0"/>
              <a:t>內容進行描述性分析</a:t>
            </a:r>
            <a:endParaRPr kumimoji="0" lang="en-US" altLang="zh-CN"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endParaRPr>
          </a:p>
        </p:txBody>
      </p:sp>
      <p:sp>
        <p:nvSpPr>
          <p:cNvPr id="101" name="TextBox 100"/>
          <p:cNvSpPr txBox="1"/>
          <p:nvPr/>
        </p:nvSpPr>
        <p:spPr>
          <a:xfrm>
            <a:off x="239357" y="1010403"/>
            <a:ext cx="4070851" cy="932563"/>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lvl="0" algn="r">
              <a:defRPr/>
            </a:pPr>
            <a:r>
              <a:rPr lang="zh-TW" altLang="en-US" sz="1400" dirty="0"/>
              <a:t>依結果分析內容進行社群專業對話，形成該課程效果層面達成情形的共識。並</a:t>
            </a:r>
            <a:r>
              <a:rPr lang="zh-TW" altLang="en-US" sz="1400" dirty="0">
                <a:solidFill>
                  <a:srgbClr val="FF0000"/>
                </a:solidFill>
              </a:rPr>
              <a:t>提供予課發會做為新學年開設校訂課程之參考依據。</a:t>
            </a:r>
            <a:endParaRPr kumimoji="0" lang="en-US" altLang="zh-CN" sz="1400" b="0" i="0" u="none" strike="noStrike" kern="0" cap="none" spc="0" normalizeH="0" baseline="0" noProof="0" dirty="0">
              <a:ln>
                <a:noFill/>
              </a:ln>
              <a:solidFill>
                <a:srgbClr val="FF0000"/>
              </a:solidFill>
              <a:effectLst/>
              <a:uLnTx/>
              <a:uFillTx/>
            </a:endParaRPr>
          </a:p>
        </p:txBody>
      </p:sp>
      <p:pic>
        <p:nvPicPr>
          <p:cNvPr id="102" name="图片 10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6452" y="3225534"/>
            <a:ext cx="4767283" cy="2795754"/>
          </a:xfrm>
          <a:prstGeom prst="rect">
            <a:avLst/>
          </a:prstGeom>
          <a:effectLst>
            <a:outerShdw blurRad="50800" dist="38100" dir="5400000" algn="t" rotWithShape="0">
              <a:prstClr val="black">
                <a:alpha val="40000"/>
              </a:prstClr>
            </a:outerShdw>
          </a:effectLst>
        </p:spPr>
      </p:pic>
      <p:pic>
        <p:nvPicPr>
          <p:cNvPr id="104" name="图片 10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767933">
            <a:off x="4270711" y="320581"/>
            <a:ext cx="4304071" cy="5282271"/>
          </a:xfrm>
          <a:prstGeom prst="rect">
            <a:avLst/>
          </a:prstGeom>
        </p:spPr>
      </p:pic>
      <p:sp>
        <p:nvSpPr>
          <p:cNvPr id="105" name="椭圆 104"/>
          <p:cNvSpPr/>
          <p:nvPr/>
        </p:nvSpPr>
        <p:spPr>
          <a:xfrm>
            <a:off x="5242631" y="3151400"/>
            <a:ext cx="1604608" cy="1203456"/>
          </a:xfrm>
          <a:prstGeom prst="ellipse">
            <a:avLst/>
          </a:prstGeom>
          <a:solidFill>
            <a:sysClr val="window" lastClr="FFFFFF"/>
          </a:solidFill>
          <a:ln w="25400" cap="flat" cmpd="sng" algn="ctr">
            <a:solidFill>
              <a:srgbClr val="4545E9"/>
            </a:solidFill>
            <a:prstDash val="solid"/>
          </a:ln>
          <a:effectLst>
            <a:innerShdw blurRad="203200">
              <a:srgbClr val="1717CB"/>
            </a:innerShdw>
          </a:effectLst>
        </p:spPr>
        <p:txBody>
          <a:bodyPr rtlCol="0" anchor="ctr"/>
          <a:lstStyle/>
          <a:p>
            <a:pPr algn="ctr" fontAlgn="auto">
              <a:spcBef>
                <a:spcPts val="0"/>
              </a:spcBef>
              <a:spcAft>
                <a:spcPts val="0"/>
              </a:spcAft>
              <a:defRPr/>
            </a:pPr>
            <a:endParaRPr lang="zh-CN" altLang="en-US" sz="2400" kern="0">
              <a:solidFill>
                <a:sysClr val="window" lastClr="FFFFFF"/>
              </a:solidFill>
              <a:latin typeface="Calibri"/>
              <a:ea typeface="宋体"/>
            </a:endParaRPr>
          </a:p>
        </p:txBody>
      </p:sp>
      <p:sp>
        <p:nvSpPr>
          <p:cNvPr id="103" name="椭圆 102"/>
          <p:cNvSpPr/>
          <p:nvPr/>
        </p:nvSpPr>
        <p:spPr>
          <a:xfrm>
            <a:off x="6384032" y="2306547"/>
            <a:ext cx="2018488" cy="1523672"/>
          </a:xfrm>
          <a:prstGeom prst="ellipse">
            <a:avLst/>
          </a:prstGeom>
          <a:solidFill>
            <a:sysClr val="window" lastClr="FFFFFF"/>
          </a:solidFill>
          <a:ln w="25400" cap="flat" cmpd="sng" algn="ctr">
            <a:solidFill>
              <a:srgbClr val="4545E9"/>
            </a:solidFill>
            <a:prstDash val="solid"/>
          </a:ln>
          <a:effectLst>
            <a:innerShdw blurRad="203200">
              <a:srgbClr val="1717CB"/>
            </a:innerShdw>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6" name="椭圆 105"/>
          <p:cNvSpPr/>
          <p:nvPr/>
        </p:nvSpPr>
        <p:spPr>
          <a:xfrm>
            <a:off x="5433187" y="1082411"/>
            <a:ext cx="2198984" cy="1649238"/>
          </a:xfrm>
          <a:prstGeom prst="ellipse">
            <a:avLst/>
          </a:prstGeom>
          <a:solidFill>
            <a:sysClr val="window" lastClr="FFFFFF"/>
          </a:solidFill>
          <a:ln w="25400" cap="flat" cmpd="sng" algn="ctr">
            <a:solidFill>
              <a:srgbClr val="4545E9"/>
            </a:solidFill>
            <a:prstDash val="solid"/>
          </a:ln>
          <a:effectLst>
            <a:innerShdw blurRad="203200">
              <a:srgbClr val="1717CB"/>
            </a:innerShdw>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7" name="椭圆 106"/>
          <p:cNvSpPr/>
          <p:nvPr/>
        </p:nvSpPr>
        <p:spPr>
          <a:xfrm>
            <a:off x="4576355" y="2058597"/>
            <a:ext cx="1807677" cy="1355758"/>
          </a:xfrm>
          <a:prstGeom prst="ellipse">
            <a:avLst/>
          </a:prstGeom>
          <a:solidFill>
            <a:sysClr val="window" lastClr="FFFFFF"/>
          </a:solidFill>
          <a:ln w="25400" cap="flat" cmpd="sng" algn="ctr">
            <a:solidFill>
              <a:srgbClr val="4545E9"/>
            </a:solidFill>
            <a:prstDash val="solid"/>
          </a:ln>
          <a:effectLst>
            <a:innerShdw blurRad="203200">
              <a:srgbClr val="1717CB"/>
            </a:innerShdw>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8" name="TextBox 107"/>
          <p:cNvSpPr txBox="1"/>
          <p:nvPr/>
        </p:nvSpPr>
        <p:spPr>
          <a:xfrm>
            <a:off x="6506717" y="2724645"/>
            <a:ext cx="1851212" cy="461665"/>
          </a:xfrm>
          <a:prstGeom prst="rect">
            <a:avLst/>
          </a:prstGeom>
          <a:noFill/>
        </p:spPr>
        <p:txBody>
          <a:bodyPr wrap="square" rtlCol="0">
            <a:spAutoFit/>
          </a:bodyPr>
          <a:lstStyle/>
          <a:p>
            <a:pPr algn="ctr" fontAlgn="auto">
              <a:spcBef>
                <a:spcPts val="0"/>
              </a:spcBef>
              <a:spcAft>
                <a:spcPts val="0"/>
              </a:spcAft>
              <a:defRPr/>
            </a:pPr>
            <a:r>
              <a:rPr lang="zh-TW" altLang="en-US" sz="2400" b="1" kern="0" dirty="0">
                <a:solidFill>
                  <a:sysClr val="windowText" lastClr="000000">
                    <a:lumMod val="75000"/>
                    <a:lumOff val="25000"/>
                  </a:sysClr>
                </a:solidFill>
                <a:latin typeface="微软雅黑" pitchFamily="34" charset="-122"/>
                <a:ea typeface="微软雅黑" pitchFamily="34" charset="-122"/>
              </a:rPr>
              <a:t>方法與工具</a:t>
            </a:r>
            <a:endParaRPr lang="en-US" altLang="zh-CN" sz="2400" b="1" kern="0" dirty="0">
              <a:solidFill>
                <a:sysClr val="windowText" lastClr="000000">
                  <a:lumMod val="75000"/>
                  <a:lumOff val="25000"/>
                </a:sysClr>
              </a:solidFill>
              <a:latin typeface="微软雅黑" pitchFamily="34" charset="-122"/>
              <a:ea typeface="微软雅黑" pitchFamily="34" charset="-122"/>
            </a:endParaRPr>
          </a:p>
        </p:txBody>
      </p:sp>
      <p:sp>
        <p:nvSpPr>
          <p:cNvPr id="109" name="TextBox 108"/>
          <p:cNvSpPr txBox="1"/>
          <p:nvPr/>
        </p:nvSpPr>
        <p:spPr>
          <a:xfrm>
            <a:off x="5932773" y="1584502"/>
            <a:ext cx="1263440" cy="461665"/>
          </a:xfrm>
          <a:prstGeom prst="rect">
            <a:avLst/>
          </a:prstGeom>
          <a:noFill/>
        </p:spPr>
        <p:txBody>
          <a:bodyPr wrap="square" rtlCol="0">
            <a:spAutoFit/>
          </a:bodyPr>
          <a:lstStyle/>
          <a:p>
            <a:pPr algn="ctr" fontAlgn="auto">
              <a:spcBef>
                <a:spcPts val="0"/>
              </a:spcBef>
              <a:spcAft>
                <a:spcPts val="0"/>
              </a:spcAft>
              <a:defRPr/>
            </a:pPr>
            <a:r>
              <a:rPr lang="zh-TW" altLang="en-US" sz="2400" b="1" kern="0" dirty="0">
                <a:solidFill>
                  <a:sysClr val="windowText" lastClr="000000">
                    <a:lumMod val="75000"/>
                    <a:lumOff val="25000"/>
                  </a:sysClr>
                </a:solidFill>
                <a:latin typeface="微软雅黑" pitchFamily="34" charset="-122"/>
                <a:ea typeface="微软雅黑" pitchFamily="34" charset="-122"/>
              </a:rPr>
              <a:t>共識</a:t>
            </a:r>
            <a:endParaRPr lang="zh-CN" altLang="en-US" sz="2400" b="1" kern="0" dirty="0">
              <a:solidFill>
                <a:sysClr val="windowText" lastClr="000000">
                  <a:lumMod val="75000"/>
                  <a:lumOff val="25000"/>
                </a:sysClr>
              </a:solidFill>
              <a:latin typeface="微软雅黑" pitchFamily="34" charset="-122"/>
              <a:ea typeface="微软雅黑" pitchFamily="34" charset="-122"/>
            </a:endParaRPr>
          </a:p>
        </p:txBody>
      </p:sp>
      <p:sp>
        <p:nvSpPr>
          <p:cNvPr id="110" name="TextBox 109"/>
          <p:cNvSpPr txBox="1"/>
          <p:nvPr/>
        </p:nvSpPr>
        <p:spPr>
          <a:xfrm>
            <a:off x="5330391" y="3528436"/>
            <a:ext cx="1447232" cy="400110"/>
          </a:xfrm>
          <a:prstGeom prst="rect">
            <a:avLst/>
          </a:prstGeom>
          <a:noFill/>
        </p:spPr>
        <p:txBody>
          <a:bodyPr wrap="square" rtlCol="0">
            <a:spAutoFit/>
          </a:bodyPr>
          <a:lstStyle/>
          <a:p>
            <a:pPr algn="ctr" fontAlgn="auto">
              <a:spcBef>
                <a:spcPts val="0"/>
              </a:spcBef>
              <a:spcAft>
                <a:spcPts val="0"/>
              </a:spcAft>
              <a:defRPr/>
            </a:pPr>
            <a:r>
              <a:rPr lang="zh-TW" altLang="en-US" sz="2000" b="1" kern="0" dirty="0">
                <a:solidFill>
                  <a:sysClr val="windowText" lastClr="000000">
                    <a:lumMod val="75000"/>
                    <a:lumOff val="25000"/>
                  </a:sysClr>
                </a:solidFill>
                <a:latin typeface="微软雅黑" pitchFamily="34" charset="-122"/>
                <a:ea typeface="微软雅黑" pitchFamily="34" charset="-122"/>
              </a:rPr>
              <a:t>聚焦</a:t>
            </a:r>
            <a:endParaRPr lang="zh-CN" altLang="en-US" sz="2000" b="1" kern="0" dirty="0">
              <a:solidFill>
                <a:sysClr val="windowText" lastClr="000000">
                  <a:lumMod val="75000"/>
                  <a:lumOff val="25000"/>
                </a:sysClr>
              </a:solidFill>
              <a:latin typeface="微软雅黑" pitchFamily="34" charset="-122"/>
              <a:ea typeface="微软雅黑" pitchFamily="34" charset="-122"/>
            </a:endParaRPr>
          </a:p>
        </p:txBody>
      </p:sp>
      <p:sp>
        <p:nvSpPr>
          <p:cNvPr id="111" name="TextBox 110"/>
          <p:cNvSpPr txBox="1"/>
          <p:nvPr/>
        </p:nvSpPr>
        <p:spPr>
          <a:xfrm>
            <a:off x="4807529" y="2345020"/>
            <a:ext cx="1345328" cy="830997"/>
          </a:xfrm>
          <a:prstGeom prst="rect">
            <a:avLst/>
          </a:prstGeom>
          <a:noFill/>
        </p:spPr>
        <p:txBody>
          <a:bodyPr wrap="square" rtlCol="0">
            <a:spAutoFit/>
          </a:bodyPr>
          <a:lstStyle/>
          <a:p>
            <a:pPr algn="ctr" fontAlgn="auto">
              <a:spcBef>
                <a:spcPts val="0"/>
              </a:spcBef>
              <a:spcAft>
                <a:spcPts val="0"/>
              </a:spcAft>
              <a:defRPr/>
            </a:pPr>
            <a:r>
              <a:rPr lang="zh-TW" altLang="en-US" sz="2400" b="1" kern="0" dirty="0">
                <a:solidFill>
                  <a:sysClr val="windowText" lastClr="000000">
                    <a:lumMod val="75000"/>
                    <a:lumOff val="25000"/>
                  </a:sysClr>
                </a:solidFill>
                <a:latin typeface="微软雅黑" pitchFamily="34" charset="-122"/>
                <a:ea typeface="微软雅黑" pitchFamily="34" charset="-122"/>
              </a:rPr>
              <a:t>結果分析</a:t>
            </a:r>
            <a:endParaRPr lang="zh-CN" altLang="en-US" sz="2400" b="1" kern="0" dirty="0">
              <a:solidFill>
                <a:sysClr val="windowText" lastClr="000000">
                  <a:lumMod val="75000"/>
                  <a:lumOff val="25000"/>
                </a:sysClr>
              </a:solidFill>
              <a:latin typeface="微软雅黑" pitchFamily="34" charset="-122"/>
              <a:ea typeface="微软雅黑" pitchFamily="34" charset="-122"/>
            </a:endParaRPr>
          </a:p>
        </p:txBody>
      </p:sp>
      <p:sp>
        <p:nvSpPr>
          <p:cNvPr id="112" name="任意多边形 111"/>
          <p:cNvSpPr/>
          <p:nvPr/>
        </p:nvSpPr>
        <p:spPr>
          <a:xfrm flipH="1" flipV="1">
            <a:off x="4373478" y="1286569"/>
            <a:ext cx="2010545" cy="233063"/>
          </a:xfrm>
          <a:custGeom>
            <a:avLst/>
            <a:gdLst>
              <a:gd name="connsiteX0" fmla="*/ 0 w 820615"/>
              <a:gd name="connsiteY0" fmla="*/ 492369 h 492369"/>
              <a:gd name="connsiteX1" fmla="*/ 492369 w 820615"/>
              <a:gd name="connsiteY1" fmla="*/ 0 h 492369"/>
              <a:gd name="connsiteX2" fmla="*/ 820615 w 820615"/>
              <a:gd name="connsiteY2" fmla="*/ 0 h 492369"/>
            </a:gdLst>
            <a:ahLst/>
            <a:cxnLst>
              <a:cxn ang="0">
                <a:pos x="connsiteX0" y="connsiteY0"/>
              </a:cxn>
              <a:cxn ang="0">
                <a:pos x="connsiteX1" y="connsiteY1"/>
              </a:cxn>
              <a:cxn ang="0">
                <a:pos x="connsiteX2" y="connsiteY2"/>
              </a:cxn>
            </a:cxnLst>
            <a:rect l="l" t="t" r="r" b="b"/>
            <a:pathLst>
              <a:path w="820615" h="492369">
                <a:moveTo>
                  <a:pt x="0" y="492369"/>
                </a:moveTo>
                <a:lnTo>
                  <a:pt x="492369" y="0"/>
                </a:lnTo>
                <a:lnTo>
                  <a:pt x="820615" y="0"/>
                </a:lnTo>
              </a:path>
            </a:pathLst>
          </a:custGeom>
          <a:noFill/>
          <a:ln w="12700" cap="flat" cmpd="sng" algn="ctr">
            <a:solidFill>
              <a:sysClr val="windowText" lastClr="000000">
                <a:lumMod val="50000"/>
                <a:lumOff val="50000"/>
              </a:sysClr>
            </a:solidFill>
            <a:prstDash val="solid"/>
            <a:headEnd type="diamond" w="med" len="med"/>
            <a:tailEnd type="triangle" w="med" len="me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13" name="任意多边形 112"/>
          <p:cNvSpPr/>
          <p:nvPr/>
        </p:nvSpPr>
        <p:spPr>
          <a:xfrm flipH="1" flipV="1">
            <a:off x="4032285" y="3151400"/>
            <a:ext cx="1053633" cy="316071"/>
          </a:xfrm>
          <a:custGeom>
            <a:avLst/>
            <a:gdLst>
              <a:gd name="connsiteX0" fmla="*/ 0 w 820615"/>
              <a:gd name="connsiteY0" fmla="*/ 492369 h 492369"/>
              <a:gd name="connsiteX1" fmla="*/ 492369 w 820615"/>
              <a:gd name="connsiteY1" fmla="*/ 0 h 492369"/>
              <a:gd name="connsiteX2" fmla="*/ 820615 w 820615"/>
              <a:gd name="connsiteY2" fmla="*/ 0 h 492369"/>
            </a:gdLst>
            <a:ahLst/>
            <a:cxnLst>
              <a:cxn ang="0">
                <a:pos x="connsiteX0" y="connsiteY0"/>
              </a:cxn>
              <a:cxn ang="0">
                <a:pos x="connsiteX1" y="connsiteY1"/>
              </a:cxn>
              <a:cxn ang="0">
                <a:pos x="connsiteX2" y="connsiteY2"/>
              </a:cxn>
            </a:cxnLst>
            <a:rect l="l" t="t" r="r" b="b"/>
            <a:pathLst>
              <a:path w="820615" h="492369">
                <a:moveTo>
                  <a:pt x="0" y="492369"/>
                </a:moveTo>
                <a:lnTo>
                  <a:pt x="492369" y="0"/>
                </a:lnTo>
                <a:lnTo>
                  <a:pt x="820615" y="0"/>
                </a:lnTo>
              </a:path>
            </a:pathLst>
          </a:custGeom>
          <a:noFill/>
          <a:ln w="12700" cap="flat" cmpd="sng" algn="ctr">
            <a:solidFill>
              <a:sysClr val="windowText" lastClr="000000">
                <a:lumMod val="50000"/>
                <a:lumOff val="50000"/>
              </a:sysClr>
            </a:solidFill>
            <a:prstDash val="solid"/>
            <a:headEnd type="diamond" w="med" len="med"/>
            <a:tailEnd type="triangle" w="med" len="me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14" name="任意多边形 113"/>
          <p:cNvSpPr/>
          <p:nvPr/>
        </p:nvSpPr>
        <p:spPr>
          <a:xfrm flipH="1" flipV="1">
            <a:off x="3299401" y="4092109"/>
            <a:ext cx="2463791" cy="539557"/>
          </a:xfrm>
          <a:custGeom>
            <a:avLst/>
            <a:gdLst>
              <a:gd name="connsiteX0" fmla="*/ 0 w 820615"/>
              <a:gd name="connsiteY0" fmla="*/ 492369 h 492369"/>
              <a:gd name="connsiteX1" fmla="*/ 492369 w 820615"/>
              <a:gd name="connsiteY1" fmla="*/ 0 h 492369"/>
              <a:gd name="connsiteX2" fmla="*/ 820615 w 820615"/>
              <a:gd name="connsiteY2" fmla="*/ 0 h 492369"/>
            </a:gdLst>
            <a:ahLst/>
            <a:cxnLst>
              <a:cxn ang="0">
                <a:pos x="connsiteX0" y="connsiteY0"/>
              </a:cxn>
              <a:cxn ang="0">
                <a:pos x="connsiteX1" y="connsiteY1"/>
              </a:cxn>
              <a:cxn ang="0">
                <a:pos x="connsiteX2" y="connsiteY2"/>
              </a:cxn>
            </a:cxnLst>
            <a:rect l="l" t="t" r="r" b="b"/>
            <a:pathLst>
              <a:path w="820615" h="492369">
                <a:moveTo>
                  <a:pt x="0" y="492369"/>
                </a:moveTo>
                <a:lnTo>
                  <a:pt x="492369" y="0"/>
                </a:lnTo>
                <a:lnTo>
                  <a:pt x="820615" y="0"/>
                </a:lnTo>
              </a:path>
            </a:pathLst>
          </a:custGeom>
          <a:noFill/>
          <a:ln w="12700" cap="flat" cmpd="sng" algn="ctr">
            <a:solidFill>
              <a:sysClr val="windowText" lastClr="000000">
                <a:lumMod val="50000"/>
                <a:lumOff val="50000"/>
              </a:sysClr>
            </a:solidFill>
            <a:prstDash val="solid"/>
            <a:headEnd type="diamond" w="med" len="med"/>
            <a:tailEnd type="triangle" w="med" len="me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115" name="直接连接符 114"/>
          <p:cNvCxnSpPr/>
          <p:nvPr/>
        </p:nvCxnSpPr>
        <p:spPr>
          <a:xfrm>
            <a:off x="4373480" y="1286569"/>
            <a:ext cx="0" cy="566974"/>
          </a:xfrm>
          <a:prstGeom prst="line">
            <a:avLst/>
          </a:prstGeom>
          <a:noFill/>
          <a:ln w="9525" cap="flat" cmpd="sng" algn="ctr">
            <a:solidFill>
              <a:sysClr val="windowText" lastClr="000000">
                <a:lumMod val="50000"/>
                <a:lumOff val="50000"/>
              </a:sysClr>
            </a:solidFill>
            <a:prstDash val="solid"/>
            <a:headEnd type="diamond" w="med" len="med"/>
            <a:tailEnd type="diamond" w="med" len="med"/>
          </a:ln>
          <a:effectLst/>
        </p:spPr>
      </p:cxnSp>
      <p:cxnSp>
        <p:nvCxnSpPr>
          <p:cNvPr id="116" name="直接连接符 115"/>
          <p:cNvCxnSpPr/>
          <p:nvPr/>
        </p:nvCxnSpPr>
        <p:spPr>
          <a:xfrm>
            <a:off x="4032289" y="3179440"/>
            <a:ext cx="0" cy="681608"/>
          </a:xfrm>
          <a:prstGeom prst="line">
            <a:avLst/>
          </a:prstGeom>
          <a:noFill/>
          <a:ln w="9525" cap="flat" cmpd="sng" algn="ctr">
            <a:solidFill>
              <a:sysClr val="windowText" lastClr="000000">
                <a:lumMod val="50000"/>
                <a:lumOff val="50000"/>
              </a:sysClr>
            </a:solidFill>
            <a:prstDash val="solid"/>
            <a:headEnd type="diamond" w="med" len="med"/>
            <a:tailEnd type="diamond" w="med" len="med"/>
          </a:ln>
          <a:effectLst/>
        </p:spPr>
      </p:cxnSp>
      <p:cxnSp>
        <p:nvCxnSpPr>
          <p:cNvPr id="117" name="直接连接符 116"/>
          <p:cNvCxnSpPr/>
          <p:nvPr/>
        </p:nvCxnSpPr>
        <p:spPr>
          <a:xfrm>
            <a:off x="3299400" y="4269540"/>
            <a:ext cx="0" cy="707517"/>
          </a:xfrm>
          <a:prstGeom prst="line">
            <a:avLst/>
          </a:prstGeom>
          <a:noFill/>
          <a:ln w="9525" cap="flat" cmpd="sng" algn="ctr">
            <a:solidFill>
              <a:sysClr val="windowText" lastClr="000000">
                <a:lumMod val="50000"/>
                <a:lumOff val="50000"/>
              </a:sysClr>
            </a:solidFill>
            <a:prstDash val="solid"/>
            <a:headEnd type="diamond" w="med" len="med"/>
            <a:tailEnd type="diamond" w="med" len="med"/>
          </a:ln>
          <a:effectLst/>
        </p:spPr>
      </p:cxnSp>
      <p:sp>
        <p:nvSpPr>
          <p:cNvPr id="22" name="椭圆 106">
            <a:extLst>
              <a:ext uri="{FF2B5EF4-FFF2-40B4-BE49-F238E27FC236}">
                <a16:creationId xmlns:a16="http://schemas.microsoft.com/office/drawing/2014/main" xmlns="" id="{6DE0F980-FE0E-456B-A3F4-B30228917952}"/>
              </a:ext>
            </a:extLst>
          </p:cNvPr>
          <p:cNvSpPr/>
          <p:nvPr/>
        </p:nvSpPr>
        <p:spPr>
          <a:xfrm>
            <a:off x="6624551" y="3746707"/>
            <a:ext cx="1327117" cy="995338"/>
          </a:xfrm>
          <a:prstGeom prst="ellipse">
            <a:avLst/>
          </a:prstGeom>
          <a:solidFill>
            <a:sysClr val="window" lastClr="FFFFFF"/>
          </a:solidFill>
          <a:ln w="25400" cap="flat" cmpd="sng" algn="ctr">
            <a:solidFill>
              <a:srgbClr val="4545E9"/>
            </a:solidFill>
            <a:prstDash val="solid"/>
          </a:ln>
          <a:effectLst>
            <a:innerShdw blurRad="203200">
              <a:srgbClr val="1717CB"/>
            </a:innerShdw>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3" name="任意多边形 112">
            <a:extLst>
              <a:ext uri="{FF2B5EF4-FFF2-40B4-BE49-F238E27FC236}">
                <a16:creationId xmlns:a16="http://schemas.microsoft.com/office/drawing/2014/main" xmlns="" id="{648FCDAF-9E69-49D9-91C5-1DCA6DE80A5F}"/>
              </a:ext>
            </a:extLst>
          </p:cNvPr>
          <p:cNvSpPr/>
          <p:nvPr/>
        </p:nvSpPr>
        <p:spPr>
          <a:xfrm>
            <a:off x="7706420" y="4269540"/>
            <a:ext cx="1227315" cy="229157"/>
          </a:xfrm>
          <a:custGeom>
            <a:avLst/>
            <a:gdLst>
              <a:gd name="connsiteX0" fmla="*/ 0 w 820615"/>
              <a:gd name="connsiteY0" fmla="*/ 492369 h 492369"/>
              <a:gd name="connsiteX1" fmla="*/ 492369 w 820615"/>
              <a:gd name="connsiteY1" fmla="*/ 0 h 492369"/>
              <a:gd name="connsiteX2" fmla="*/ 820615 w 820615"/>
              <a:gd name="connsiteY2" fmla="*/ 0 h 492369"/>
            </a:gdLst>
            <a:ahLst/>
            <a:cxnLst>
              <a:cxn ang="0">
                <a:pos x="connsiteX0" y="connsiteY0"/>
              </a:cxn>
              <a:cxn ang="0">
                <a:pos x="connsiteX1" y="connsiteY1"/>
              </a:cxn>
              <a:cxn ang="0">
                <a:pos x="connsiteX2" y="connsiteY2"/>
              </a:cxn>
            </a:cxnLst>
            <a:rect l="l" t="t" r="r" b="b"/>
            <a:pathLst>
              <a:path w="820615" h="492369">
                <a:moveTo>
                  <a:pt x="0" y="492369"/>
                </a:moveTo>
                <a:lnTo>
                  <a:pt x="492369" y="0"/>
                </a:lnTo>
                <a:lnTo>
                  <a:pt x="820615" y="0"/>
                </a:lnTo>
              </a:path>
            </a:pathLst>
          </a:custGeom>
          <a:noFill/>
          <a:ln w="12700" cap="flat" cmpd="sng" algn="ctr">
            <a:solidFill>
              <a:sysClr val="windowText" lastClr="000000">
                <a:lumMod val="50000"/>
                <a:lumOff val="50000"/>
              </a:sysClr>
            </a:solidFill>
            <a:prstDash val="solid"/>
            <a:headEnd type="diamond" w="med" len="med"/>
            <a:tailEnd type="triangle" w="med" len="me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24" name="直接连接符 115">
            <a:extLst>
              <a:ext uri="{FF2B5EF4-FFF2-40B4-BE49-F238E27FC236}">
                <a16:creationId xmlns:a16="http://schemas.microsoft.com/office/drawing/2014/main" xmlns="" id="{1BD4E027-BF0E-456E-9E9D-D16575F40537}"/>
              </a:ext>
            </a:extLst>
          </p:cNvPr>
          <p:cNvCxnSpPr/>
          <p:nvPr/>
        </p:nvCxnSpPr>
        <p:spPr>
          <a:xfrm>
            <a:off x="8939517" y="3928735"/>
            <a:ext cx="0" cy="681608"/>
          </a:xfrm>
          <a:prstGeom prst="line">
            <a:avLst/>
          </a:prstGeom>
          <a:noFill/>
          <a:ln w="9525" cap="flat" cmpd="sng" algn="ctr">
            <a:solidFill>
              <a:sysClr val="windowText" lastClr="000000">
                <a:lumMod val="50000"/>
                <a:lumOff val="50000"/>
              </a:sysClr>
            </a:solidFill>
            <a:prstDash val="solid"/>
            <a:headEnd type="diamond" w="med" len="med"/>
            <a:tailEnd type="diamond" w="med" len="med"/>
          </a:ln>
          <a:effectLst/>
        </p:spPr>
      </p:cxnSp>
      <p:sp>
        <p:nvSpPr>
          <p:cNvPr id="25" name="TextBox 109">
            <a:extLst>
              <a:ext uri="{FF2B5EF4-FFF2-40B4-BE49-F238E27FC236}">
                <a16:creationId xmlns:a16="http://schemas.microsoft.com/office/drawing/2014/main" xmlns="" id="{1612CC3F-07F6-400C-8FF2-BC0166D02F00}"/>
              </a:ext>
            </a:extLst>
          </p:cNvPr>
          <p:cNvSpPr txBox="1"/>
          <p:nvPr/>
        </p:nvSpPr>
        <p:spPr>
          <a:xfrm>
            <a:off x="6564493" y="4013566"/>
            <a:ext cx="1447232" cy="400110"/>
          </a:xfrm>
          <a:prstGeom prst="rect">
            <a:avLst/>
          </a:prstGeom>
          <a:noFill/>
        </p:spPr>
        <p:txBody>
          <a:bodyPr wrap="square" rtlCol="0">
            <a:spAutoFit/>
          </a:bodyPr>
          <a:lstStyle/>
          <a:p>
            <a:pPr algn="ctr" fontAlgn="auto">
              <a:spcBef>
                <a:spcPts val="0"/>
              </a:spcBef>
              <a:spcAft>
                <a:spcPts val="0"/>
              </a:spcAft>
              <a:defRPr/>
            </a:pPr>
            <a:r>
              <a:rPr lang="zh-TW" altLang="en-US" sz="2000" b="1" kern="0" dirty="0">
                <a:solidFill>
                  <a:sysClr val="windowText" lastClr="000000">
                    <a:lumMod val="75000"/>
                    <a:lumOff val="25000"/>
                  </a:sysClr>
                </a:solidFill>
                <a:latin typeface="微软雅黑" pitchFamily="34" charset="-122"/>
                <a:ea typeface="微软雅黑" pitchFamily="34" charset="-122"/>
              </a:rPr>
              <a:t>關係人</a:t>
            </a:r>
            <a:endParaRPr lang="zh-CN" altLang="en-US" sz="2000" b="1" kern="0" dirty="0">
              <a:solidFill>
                <a:sysClr val="windowText" lastClr="000000">
                  <a:lumMod val="75000"/>
                  <a:lumOff val="25000"/>
                </a:sysClr>
              </a:solidFill>
              <a:latin typeface="微软雅黑" pitchFamily="34" charset="-122"/>
              <a:ea typeface="微软雅黑" pitchFamily="34" charset="-122"/>
            </a:endParaRPr>
          </a:p>
        </p:txBody>
      </p:sp>
      <p:sp>
        <p:nvSpPr>
          <p:cNvPr id="26" name="TextBox 98">
            <a:extLst>
              <a:ext uri="{FF2B5EF4-FFF2-40B4-BE49-F238E27FC236}">
                <a16:creationId xmlns:a16="http://schemas.microsoft.com/office/drawing/2014/main" xmlns="" id="{D571C9D3-271A-4DEE-94A2-2DBC1CFFC4CD}"/>
              </a:ext>
            </a:extLst>
          </p:cNvPr>
          <p:cNvSpPr txBox="1"/>
          <p:nvPr/>
        </p:nvSpPr>
        <p:spPr>
          <a:xfrm>
            <a:off x="8999575" y="3949670"/>
            <a:ext cx="2095149" cy="652486"/>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marL="0" marR="0" lvl="0" indent="0" defTabSz="914400" eaLnBrk="1" fontAlgn="auto" latinLnBrk="0" hangingPunct="1">
              <a:lnSpc>
                <a:spcPct val="130000"/>
              </a:lnSpc>
              <a:spcBef>
                <a:spcPts val="0"/>
              </a:spcBef>
              <a:spcAft>
                <a:spcPts val="0"/>
              </a:spcAft>
              <a:buClrTx/>
              <a:buSzTx/>
              <a:buFontTx/>
              <a:buNone/>
              <a:tabLst/>
              <a:defRPr/>
            </a:pPr>
            <a:r>
              <a:rPr lang="zh-TW" altLang="en-US" sz="1400" dirty="0"/>
              <a:t>七年級學生</a:t>
            </a:r>
            <a:endParaRPr lang="en-US" altLang="zh-TW" sz="1400" dirty="0"/>
          </a:p>
          <a:p>
            <a:pPr>
              <a:defRPr/>
            </a:pPr>
            <a:r>
              <a:rPr lang="zh-TW" altLang="en-US" sz="1400" dirty="0"/>
              <a:t>授課教師</a:t>
            </a:r>
            <a:endParaRPr lang="en-US" altLang="zh-TW" sz="1400" dirty="0"/>
          </a:p>
        </p:txBody>
      </p:sp>
      <p:sp>
        <p:nvSpPr>
          <p:cNvPr id="27" name="任意多边形 112">
            <a:extLst>
              <a:ext uri="{FF2B5EF4-FFF2-40B4-BE49-F238E27FC236}">
                <a16:creationId xmlns:a16="http://schemas.microsoft.com/office/drawing/2014/main" xmlns="" id="{9E6DC8DE-C6C5-458C-8CDD-672656F3237D}"/>
              </a:ext>
            </a:extLst>
          </p:cNvPr>
          <p:cNvSpPr/>
          <p:nvPr/>
        </p:nvSpPr>
        <p:spPr>
          <a:xfrm>
            <a:off x="7632200" y="1705362"/>
            <a:ext cx="1301537" cy="754115"/>
          </a:xfrm>
          <a:custGeom>
            <a:avLst/>
            <a:gdLst>
              <a:gd name="connsiteX0" fmla="*/ 0 w 820615"/>
              <a:gd name="connsiteY0" fmla="*/ 492369 h 492369"/>
              <a:gd name="connsiteX1" fmla="*/ 492369 w 820615"/>
              <a:gd name="connsiteY1" fmla="*/ 0 h 492369"/>
              <a:gd name="connsiteX2" fmla="*/ 820615 w 820615"/>
              <a:gd name="connsiteY2" fmla="*/ 0 h 492369"/>
            </a:gdLst>
            <a:ahLst/>
            <a:cxnLst>
              <a:cxn ang="0">
                <a:pos x="connsiteX0" y="connsiteY0"/>
              </a:cxn>
              <a:cxn ang="0">
                <a:pos x="connsiteX1" y="connsiteY1"/>
              </a:cxn>
              <a:cxn ang="0">
                <a:pos x="connsiteX2" y="connsiteY2"/>
              </a:cxn>
            </a:cxnLst>
            <a:rect l="l" t="t" r="r" b="b"/>
            <a:pathLst>
              <a:path w="820615" h="492369">
                <a:moveTo>
                  <a:pt x="0" y="492369"/>
                </a:moveTo>
                <a:lnTo>
                  <a:pt x="492369" y="0"/>
                </a:lnTo>
                <a:lnTo>
                  <a:pt x="820615" y="0"/>
                </a:lnTo>
              </a:path>
            </a:pathLst>
          </a:custGeom>
          <a:noFill/>
          <a:ln w="12700" cap="flat" cmpd="sng" algn="ctr">
            <a:solidFill>
              <a:sysClr val="windowText" lastClr="000000">
                <a:lumMod val="50000"/>
                <a:lumOff val="50000"/>
              </a:sysClr>
            </a:solidFill>
            <a:prstDash val="solid"/>
            <a:headEnd type="diamond" w="med" len="med"/>
            <a:tailEnd type="triangle" w="med" len="me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cxnSp>
        <p:nvCxnSpPr>
          <p:cNvPr id="28" name="直接连接符 115">
            <a:extLst>
              <a:ext uri="{FF2B5EF4-FFF2-40B4-BE49-F238E27FC236}">
                <a16:creationId xmlns:a16="http://schemas.microsoft.com/office/drawing/2014/main" xmlns="" id="{8079A708-29BD-4E01-BCCA-73E33E2F48A8}"/>
              </a:ext>
            </a:extLst>
          </p:cNvPr>
          <p:cNvCxnSpPr/>
          <p:nvPr/>
        </p:nvCxnSpPr>
        <p:spPr>
          <a:xfrm>
            <a:off x="8933348" y="1364558"/>
            <a:ext cx="0" cy="681608"/>
          </a:xfrm>
          <a:prstGeom prst="line">
            <a:avLst/>
          </a:prstGeom>
          <a:noFill/>
          <a:ln w="9525" cap="flat" cmpd="sng" algn="ctr">
            <a:solidFill>
              <a:sysClr val="windowText" lastClr="000000">
                <a:lumMod val="50000"/>
                <a:lumOff val="50000"/>
              </a:sysClr>
            </a:solidFill>
            <a:prstDash val="solid"/>
            <a:headEnd type="diamond" w="med" len="med"/>
            <a:tailEnd type="diamond" w="med" len="med"/>
          </a:ln>
          <a:effectLst/>
        </p:spPr>
      </p:cxnSp>
      <p:sp>
        <p:nvSpPr>
          <p:cNvPr id="29" name="TextBox 98">
            <a:extLst>
              <a:ext uri="{FF2B5EF4-FFF2-40B4-BE49-F238E27FC236}">
                <a16:creationId xmlns:a16="http://schemas.microsoft.com/office/drawing/2014/main" xmlns="" id="{1B4BE64D-3518-436F-A50D-550FA6EBC736}"/>
              </a:ext>
            </a:extLst>
          </p:cNvPr>
          <p:cNvSpPr txBox="1"/>
          <p:nvPr/>
        </p:nvSpPr>
        <p:spPr>
          <a:xfrm>
            <a:off x="8993405" y="1177320"/>
            <a:ext cx="3055244" cy="2613023"/>
          </a:xfrm>
          <a:prstGeom prst="rect">
            <a:avLst/>
          </a:prstGeom>
          <a:noFill/>
        </p:spPr>
        <p:txBody>
          <a:bodyPr wrap="square" rtlCol="0">
            <a:spAutoFit/>
          </a:bodyPr>
          <a:lstStyle>
            <a:defPPr>
              <a:defRPr lang="zh-CN"/>
            </a:defPPr>
            <a:lvl1pPr marR="0" lvl="0" indent="0" fontAlgn="auto">
              <a:lnSpc>
                <a:spcPct val="130000"/>
              </a:lnSpc>
              <a:spcBef>
                <a:spcPts val="0"/>
              </a:spcBef>
              <a:spcAft>
                <a:spcPts val="0"/>
              </a:spcAft>
              <a:buClrTx/>
              <a:buSzTx/>
              <a:buFontTx/>
              <a:buNone/>
              <a:tabLst/>
              <a:defRPr kumimoji="0" sz="1200" b="0" i="0" u="none" strike="noStrike" kern="0" cap="none" spc="0" normalizeH="0" baseline="0">
                <a:ln>
                  <a:noFill/>
                </a:ln>
                <a:solidFill>
                  <a:sysClr val="window" lastClr="FFFFFF">
                    <a:lumMod val="50000"/>
                  </a:sysClr>
                </a:solidFill>
                <a:effectLst/>
                <a:uLnTx/>
                <a:uFillTx/>
                <a:latin typeface="微软雅黑" pitchFamily="34" charset="-122"/>
                <a:ea typeface="微软雅黑" pitchFamily="34" charset="-122"/>
              </a:defRPr>
            </a:lvl1pPr>
          </a:lstStyle>
          <a:p>
            <a:pPr marL="0" marR="0" lvl="0" indent="0" defTabSz="914400" eaLnBrk="1" fontAlgn="auto" latinLnBrk="0" hangingPunct="1">
              <a:lnSpc>
                <a:spcPct val="130000"/>
              </a:lnSpc>
              <a:spcBef>
                <a:spcPts val="0"/>
              </a:spcBef>
              <a:spcAft>
                <a:spcPts val="0"/>
              </a:spcAft>
              <a:buClrTx/>
              <a:buSzTx/>
              <a:buFontTx/>
              <a:buNone/>
              <a:tabLst/>
              <a:defRPr/>
            </a:pPr>
            <a:r>
              <a:rPr lang="en-US" altLang="zh-TW" sz="1400" b="1" u="sng" dirty="0"/>
              <a:t>1.</a:t>
            </a:r>
            <a:r>
              <a:rPr lang="zh-TW" altLang="en-US" sz="1400" b="1" u="sng" dirty="0"/>
              <a:t>證據資料：</a:t>
            </a:r>
            <a:r>
              <a:rPr kumimoji="0" lang="en-US" altLang="zh-TW"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
            </a:r>
            <a:br>
              <a:rPr kumimoji="0" lang="en-US" altLang="zh-TW"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br>
            <a:r>
              <a:rPr kumimoji="0" lang="en-US" altLang="zh-TW"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  (1)</a:t>
            </a:r>
            <a:r>
              <a:rPr kumimoji="0" lang="zh-TW" altLang="en-US"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學生學習單實作表現</a:t>
            </a:r>
            <a:endParaRPr kumimoji="0" lang="en-US" altLang="zh-TW"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400" dirty="0"/>
              <a:t>  (2)</a:t>
            </a:r>
            <a:r>
              <a:rPr lang="zh-TW" altLang="en-US" sz="1400" dirty="0"/>
              <a:t>學生表現錄影</a:t>
            </a:r>
            <a:endParaRPr lang="en-US" altLang="zh-TW" sz="1400" dirty="0"/>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  (3)</a:t>
            </a:r>
            <a:r>
              <a:rPr kumimoji="0" lang="zh-TW" altLang="en-US"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教師社群研討紀錄</a:t>
            </a:r>
            <a:endParaRPr kumimoji="0" lang="en-US" altLang="zh-TW"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endParaRPr>
          </a:p>
          <a:p>
            <a:pPr marL="0" marR="0" lvl="0" indent="0" defTabSz="914400" eaLnBrk="1" fontAlgn="auto" latinLnBrk="0" hangingPunct="1">
              <a:lnSpc>
                <a:spcPct val="130000"/>
              </a:lnSpc>
              <a:spcBef>
                <a:spcPts val="0"/>
              </a:spcBef>
              <a:spcAft>
                <a:spcPts val="0"/>
              </a:spcAft>
              <a:buClrTx/>
              <a:buSzTx/>
              <a:buFontTx/>
              <a:buNone/>
              <a:tabLst/>
              <a:defRPr/>
            </a:pPr>
            <a:r>
              <a:rPr lang="en-US" altLang="zh-CN" sz="1400" dirty="0"/>
              <a:t>  (4)</a:t>
            </a:r>
            <a:r>
              <a:rPr lang="zh-TW" altLang="en-US" sz="1400" dirty="0"/>
              <a:t>學生問卷回饋及建議</a:t>
            </a:r>
            <a:r>
              <a:rPr lang="en-US" altLang="zh-CN" sz="1400" dirty="0"/>
              <a:t/>
            </a:r>
            <a:br>
              <a:rPr lang="en-US" altLang="zh-CN" sz="1400" dirty="0"/>
            </a:br>
            <a:r>
              <a:rPr lang="en-US" altLang="zh-CN" sz="1400" dirty="0"/>
              <a:t>  (5)</a:t>
            </a:r>
            <a:r>
              <a:rPr lang="zh-TW" altLang="en-US" sz="1400" dirty="0"/>
              <a:t>教師回饋、反思單</a:t>
            </a:r>
            <a:endParaRPr lang="en-US" altLang="zh-TW" sz="1400" dirty="0"/>
          </a:p>
          <a:p>
            <a:pPr>
              <a:defRPr/>
            </a:pPr>
            <a:r>
              <a:rPr lang="en-US" altLang="zh-CN" sz="1400" b="1" u="sng" dirty="0"/>
              <a:t>2.</a:t>
            </a:r>
            <a:r>
              <a:rPr lang="zh-TW" altLang="en-US" sz="1400" b="1" u="sng" dirty="0"/>
              <a:t>資料收集時間：</a:t>
            </a:r>
            <a:endParaRPr lang="en-US" altLang="zh-TW" sz="1400" b="1" u="sng" dirty="0"/>
          </a:p>
          <a:p>
            <a:pPr marL="0" marR="0" lvl="0" indent="0" defTabSz="914400" eaLnBrk="1" fontAlgn="auto" latinLnBrk="0" hangingPunct="1">
              <a:lnSpc>
                <a:spcPct val="130000"/>
              </a:lnSpc>
              <a:spcBef>
                <a:spcPts val="0"/>
              </a:spcBef>
              <a:spcAft>
                <a:spcPts val="0"/>
              </a:spcAft>
              <a:buClrTx/>
              <a:buSzTx/>
              <a:buFontTx/>
              <a:buNone/>
              <a:tabLst/>
              <a:defRPr/>
            </a:pPr>
            <a:r>
              <a:rPr lang="en-US" altLang="zh-CN" sz="1400" dirty="0"/>
              <a:t>   (1)~(3)</a:t>
            </a:r>
            <a:r>
              <a:rPr lang="zh-TW" altLang="en-US" sz="1400" dirty="0"/>
              <a:t>教學實施中收集</a:t>
            </a:r>
            <a:endParaRPr lang="en-US" altLang="zh-TW" sz="1400" dirty="0"/>
          </a:p>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rPr>
              <a:t>   </a:t>
            </a:r>
            <a:r>
              <a:rPr lang="en-US" altLang="zh-CN" sz="1400" dirty="0"/>
              <a:t>(4)~(5)</a:t>
            </a:r>
            <a:r>
              <a:rPr lang="zh-TW" altLang="en-US" sz="1400" dirty="0"/>
              <a:t>期末時收集</a:t>
            </a:r>
            <a:endParaRPr kumimoji="0" lang="en-US" altLang="zh-CN" sz="1400" b="0" i="0" u="none" strike="noStrike" kern="0" cap="none" spc="0" normalizeH="0" baseline="0" noProof="0" dirty="0">
              <a:ln>
                <a:noFill/>
              </a:ln>
              <a:solidFill>
                <a:sysClr val="window" lastClr="FFFFFF">
                  <a:lumMod val="50000"/>
                </a:sysClr>
              </a:solidFill>
              <a:effectLst/>
              <a:uLnTx/>
              <a:uFillTx/>
              <a:latin typeface="微软雅黑" pitchFamily="34" charset="-122"/>
              <a:ea typeface="微软雅黑" pitchFamily="34" charset="-122"/>
            </a:endParaRPr>
          </a:p>
        </p:txBody>
      </p:sp>
      <p:sp>
        <p:nvSpPr>
          <p:cNvPr id="2" name="文字方塊 1"/>
          <p:cNvSpPr txBox="1"/>
          <p:nvPr/>
        </p:nvSpPr>
        <p:spPr>
          <a:xfrm>
            <a:off x="567141" y="5709037"/>
            <a:ext cx="3169972" cy="523220"/>
          </a:xfrm>
          <a:prstGeom prst="rect">
            <a:avLst/>
          </a:prstGeom>
          <a:noFill/>
        </p:spPr>
        <p:txBody>
          <a:bodyPr wrap="square" rtlCol="0">
            <a:spAutoFit/>
          </a:bodyPr>
          <a:lstStyle/>
          <a:p>
            <a:r>
              <a:rPr lang="zh-TW" altLang="en-US" sz="2800" b="1" dirty="0" smtClean="0">
                <a:solidFill>
                  <a:srgbClr val="FF0000"/>
                </a:solidFill>
                <a:latin typeface="+mj-ea"/>
                <a:ea typeface="+mj-ea"/>
              </a:rPr>
              <a:t>品質確保滾動修正</a:t>
            </a:r>
            <a:endParaRPr lang="zh-TW" altLang="en-US" sz="2800" b="1" dirty="0">
              <a:solidFill>
                <a:srgbClr val="FF0000"/>
              </a:solidFill>
              <a:latin typeface="+mj-ea"/>
              <a:ea typeface="+mj-ea"/>
            </a:endParaRPr>
          </a:p>
        </p:txBody>
      </p:sp>
    </p:spTree>
    <p:extLst>
      <p:ext uri="{BB962C8B-B14F-4D97-AF65-F5344CB8AC3E}">
        <p14:creationId xmlns:p14="http://schemas.microsoft.com/office/powerpoint/2010/main" val="4826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9B07C30-1472-4AB3-A600-1B4B3B92BDC8}"/>
              </a:ext>
            </a:extLst>
          </p:cNvPr>
          <p:cNvSpPr>
            <a:spLocks noGrp="1"/>
          </p:cNvSpPr>
          <p:nvPr>
            <p:ph type="title"/>
          </p:nvPr>
        </p:nvSpPr>
        <p:spPr>
          <a:xfrm>
            <a:off x="306276" y="852087"/>
            <a:ext cx="5824572" cy="914400"/>
          </a:xfrm>
        </p:spPr>
        <p:txBody>
          <a:bodyPr>
            <a:noAutofit/>
          </a:bodyPr>
          <a:lstStyle/>
          <a:p>
            <a:pPr algn="ctr"/>
            <a:r>
              <a:rPr lang="zh-TW" altLang="zh-TW" sz="6000" b="1" dirty="0"/>
              <a:t>課程領導策略</a:t>
            </a:r>
            <a:endParaRPr lang="zh-TW" altLang="en-US" sz="6000" dirty="0"/>
          </a:p>
        </p:txBody>
      </p:sp>
      <p:sp>
        <p:nvSpPr>
          <p:cNvPr id="3" name="內容版面配置區 2">
            <a:extLst>
              <a:ext uri="{FF2B5EF4-FFF2-40B4-BE49-F238E27FC236}">
                <a16:creationId xmlns:a16="http://schemas.microsoft.com/office/drawing/2014/main" xmlns="" id="{3638278A-6131-4B5E-B37B-6C9C04AFB179}"/>
              </a:ext>
            </a:extLst>
          </p:cNvPr>
          <p:cNvSpPr>
            <a:spLocks noGrp="1"/>
          </p:cNvSpPr>
          <p:nvPr>
            <p:ph idx="1"/>
          </p:nvPr>
        </p:nvSpPr>
        <p:spPr>
          <a:xfrm>
            <a:off x="239165" y="1967781"/>
            <a:ext cx="6715308" cy="5201001"/>
          </a:xfrm>
        </p:spPr>
        <p:txBody>
          <a:bodyPr>
            <a:normAutofit fontScale="32500" lnSpcReduction="20000"/>
          </a:bodyPr>
          <a:lstStyle/>
          <a:p>
            <a:pPr marL="0" indent="0">
              <a:buNone/>
            </a:pPr>
            <a:r>
              <a:rPr lang="zh-TW" altLang="zh-TW" sz="9000" b="1" dirty="0">
                <a:latin typeface="+mj-ea"/>
                <a:ea typeface="+mj-ea"/>
              </a:rPr>
              <a:t>一、落實課程發展組織與運作</a:t>
            </a:r>
            <a:endParaRPr lang="en-US" altLang="zh-TW" sz="9000" b="1" dirty="0">
              <a:latin typeface="+mj-ea"/>
              <a:ea typeface="+mj-ea"/>
            </a:endParaRPr>
          </a:p>
          <a:p>
            <a:pPr marL="0" indent="0">
              <a:buNone/>
            </a:pPr>
            <a:r>
              <a:rPr lang="zh-TW" altLang="zh-TW" sz="9000" b="1" dirty="0">
                <a:latin typeface="+mj-ea"/>
                <a:ea typeface="+mj-ea"/>
              </a:rPr>
              <a:t>二、分析課程目標與設計課程</a:t>
            </a:r>
            <a:endParaRPr lang="en-US" altLang="zh-TW" sz="9000" b="1" dirty="0">
              <a:latin typeface="+mj-ea"/>
              <a:ea typeface="+mj-ea"/>
            </a:endParaRPr>
          </a:p>
          <a:p>
            <a:pPr marL="0" indent="0">
              <a:buNone/>
            </a:pPr>
            <a:r>
              <a:rPr lang="zh-TW" altLang="zh-TW" sz="9000" b="1" dirty="0">
                <a:latin typeface="+mj-ea"/>
                <a:ea typeface="+mj-ea"/>
              </a:rPr>
              <a:t>三、提升專業知能與師資結構</a:t>
            </a:r>
            <a:endParaRPr lang="en-US" altLang="zh-TW" sz="9000" b="1" dirty="0">
              <a:latin typeface="+mj-ea"/>
              <a:ea typeface="+mj-ea"/>
            </a:endParaRPr>
          </a:p>
          <a:p>
            <a:pPr marL="0" indent="0">
              <a:buNone/>
            </a:pPr>
            <a:r>
              <a:rPr lang="zh-TW" altLang="zh-TW" sz="9000" b="1" dirty="0">
                <a:latin typeface="+mj-ea"/>
                <a:ea typeface="+mj-ea"/>
              </a:rPr>
              <a:t>四、建立課程實施的支持系統</a:t>
            </a:r>
            <a:endParaRPr lang="en-US" altLang="zh-TW" sz="9000" b="1" dirty="0">
              <a:latin typeface="+mj-ea"/>
              <a:ea typeface="+mj-ea"/>
            </a:endParaRPr>
          </a:p>
          <a:p>
            <a:pPr marL="0" indent="0">
              <a:buNone/>
            </a:pPr>
            <a:r>
              <a:rPr lang="zh-TW" altLang="zh-TW" sz="9000" b="1" dirty="0">
                <a:latin typeface="+mj-ea"/>
                <a:ea typeface="+mj-ea"/>
              </a:rPr>
              <a:t>五、推動教學視導與有效教學</a:t>
            </a:r>
            <a:endParaRPr lang="en-US" altLang="zh-TW" sz="9000" b="1" dirty="0">
              <a:latin typeface="+mj-ea"/>
              <a:ea typeface="+mj-ea"/>
            </a:endParaRPr>
          </a:p>
          <a:p>
            <a:pPr marL="0" lvl="0" indent="0">
              <a:buNone/>
            </a:pPr>
            <a:r>
              <a:rPr lang="zh-TW" altLang="zh-TW" sz="9000" b="1" dirty="0">
                <a:latin typeface="+mj-ea"/>
                <a:ea typeface="+mj-ea"/>
              </a:rPr>
              <a:t>六、整合及應用教學相關資源</a:t>
            </a:r>
            <a:r>
              <a:rPr lang="en-US" altLang="zh-TW" sz="6500" b="1" dirty="0">
                <a:latin typeface="+mj-ea"/>
                <a:ea typeface="+mj-ea"/>
              </a:rPr>
              <a:t/>
            </a:r>
            <a:br>
              <a:rPr lang="en-US" altLang="zh-TW" sz="6500" b="1" dirty="0">
                <a:latin typeface="+mj-ea"/>
                <a:ea typeface="+mj-ea"/>
              </a:rPr>
            </a:br>
            <a:endParaRPr lang="en-US" altLang="zh-TW" sz="6500" b="1" dirty="0">
              <a:latin typeface="+mj-ea"/>
              <a:ea typeface="+mj-ea"/>
            </a:endParaRPr>
          </a:p>
          <a:p>
            <a:pPr marL="0" indent="0">
              <a:buNone/>
            </a:pPr>
            <a:r>
              <a:rPr lang="en-US" altLang="zh-TW" b="1" dirty="0"/>
              <a:t/>
            </a:r>
            <a:br>
              <a:rPr lang="en-US" altLang="zh-TW" b="1" dirty="0"/>
            </a:br>
            <a:endParaRPr lang="zh-TW" altLang="en-US" dirty="0"/>
          </a:p>
        </p:txBody>
      </p:sp>
      <p:pic>
        <p:nvPicPr>
          <p:cNvPr id="5" name="內容版面配置區 3">
            <a:extLst>
              <a:ext uri="{FF2B5EF4-FFF2-40B4-BE49-F238E27FC236}">
                <a16:creationId xmlns:a16="http://schemas.microsoft.com/office/drawing/2014/main" xmlns="" id="{DA22EA12-E091-474E-B0B4-10397683E3B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26132" y="2376207"/>
            <a:ext cx="4759591" cy="3570499"/>
          </a:xfrm>
          <a:prstGeom prst="rect">
            <a:avLst/>
          </a:prstGeom>
        </p:spPr>
      </p:pic>
      <p:pic>
        <p:nvPicPr>
          <p:cNvPr id="4" name="內容版面配置區 5">
            <a:extLst>
              <a:ext uri="{FF2B5EF4-FFF2-40B4-BE49-F238E27FC236}">
                <a16:creationId xmlns:a16="http://schemas.microsoft.com/office/drawing/2014/main" xmlns="" id="{F987DBCD-5FB7-4D71-84DC-895B6322E0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6133" y="600417"/>
            <a:ext cx="4759591" cy="2708353"/>
          </a:xfrm>
          <a:prstGeom prst="rect">
            <a:avLst/>
          </a:prstGeom>
        </p:spPr>
      </p:pic>
      <p:sp>
        <p:nvSpPr>
          <p:cNvPr id="6" name="矩形 5">
            <a:extLst>
              <a:ext uri="{FF2B5EF4-FFF2-40B4-BE49-F238E27FC236}">
                <a16:creationId xmlns:a16="http://schemas.microsoft.com/office/drawing/2014/main" xmlns="" id="{FD8722BF-5577-49AB-9707-FF5F2A4D0C1F}"/>
              </a:ext>
            </a:extLst>
          </p:cNvPr>
          <p:cNvSpPr/>
          <p:nvPr/>
        </p:nvSpPr>
        <p:spPr>
          <a:xfrm>
            <a:off x="6530514" y="6083542"/>
            <a:ext cx="5789723" cy="523220"/>
          </a:xfrm>
          <a:prstGeom prst="rect">
            <a:avLst/>
          </a:prstGeom>
        </p:spPr>
        <p:txBody>
          <a:bodyPr wrap="square">
            <a:spAutoFit/>
          </a:bodyPr>
          <a:lstStyle/>
          <a:p>
            <a:pPr lvl="0"/>
            <a:r>
              <a:rPr lang="zh-TW" altLang="en-US" sz="2800" b="1" dirty="0">
                <a:solidFill>
                  <a:srgbClr val="0000FF"/>
                </a:solidFill>
                <a:latin typeface="+mj-ea"/>
                <a:ea typeface="+mj-ea"/>
              </a:rPr>
              <a:t>讓學生每一天都充實愉快滿載而歸</a:t>
            </a:r>
          </a:p>
        </p:txBody>
      </p:sp>
    </p:spTree>
    <p:extLst>
      <p:ext uri="{BB962C8B-B14F-4D97-AF65-F5344CB8AC3E}">
        <p14:creationId xmlns:p14="http://schemas.microsoft.com/office/powerpoint/2010/main" val="128371780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ProjectStatus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937</Words>
  <Application>Microsoft Office PowerPoint</Application>
  <PresentationFormat>自訂</PresentationFormat>
  <Paragraphs>206</Paragraphs>
  <Slides>32</Slides>
  <Notes>3</Notes>
  <HiddenSlides>0</HiddenSlides>
  <MMClips>1</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ProjectStatusReport</vt:lpstr>
      <vt:lpstr>課程教學設計分享</vt:lpstr>
      <vt:lpstr>學校願景與學生圖像</vt:lpstr>
      <vt:lpstr>PowerPoint 簡報</vt:lpstr>
      <vt:lpstr>PowerPoint 簡報</vt:lpstr>
      <vt:lpstr>PowerPoint 簡報</vt:lpstr>
      <vt:lpstr>PowerPoint 簡報</vt:lpstr>
      <vt:lpstr>課程設計三原則</vt:lpstr>
      <vt:lpstr>PowerPoint 簡報</vt:lpstr>
      <vt:lpstr>課程領導策略</vt:lpstr>
      <vt:lpstr>課程與教學</vt:lpstr>
      <vt:lpstr>彈性課程</vt:lpstr>
      <vt:lpstr>彈性課程</vt:lpstr>
      <vt:lpstr>彈性課程</vt:lpstr>
      <vt:lpstr>彈性課程發表</vt:lpstr>
      <vt:lpstr>善用基測中心提供學力品質監控資料 </vt:lpstr>
      <vt:lpstr>一、詳細閱讀學生成績報告 </vt:lpstr>
      <vt:lpstr>二、分析分項能力通過率:分析所提供的本校各學科各分項能力近三年(相較於全國平均)通過率之變化 </vt:lpstr>
      <vt:lpstr>三、參酌各科分項能力摘要表做為課程設計指標要向</vt:lpstr>
      <vt:lpstr>PowerPoint 簡報</vt:lpstr>
      <vt:lpstr>七、試題分析 </vt:lpstr>
      <vt:lpstr>教師精進</vt:lpstr>
      <vt:lpstr>教師精進</vt:lpstr>
      <vt:lpstr>教師精進</vt:lpstr>
      <vt:lpstr>教師精進</vt:lpstr>
      <vt:lpstr>教師精進</vt:lpstr>
      <vt:lpstr>教師精進</vt:lpstr>
      <vt:lpstr>教師精進</vt:lpstr>
      <vt:lpstr>教師精進</vt:lpstr>
      <vt:lpstr>教師精進</vt:lpstr>
      <vt:lpstr>竹山國中多元課程</vt:lpstr>
      <vt:lpstr>課堂的未來 </vt:lpstr>
      <vt:lpstr>孟德爾遺傳法則玩玩看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課程教學設計         與實施分享</dc:title>
  <dc:creator>李志慶</dc:creator>
  <cp:lastModifiedBy>李志慶</cp:lastModifiedBy>
  <cp:revision>24</cp:revision>
  <dcterms:created xsi:type="dcterms:W3CDTF">2021-04-21T06:26:36Z</dcterms:created>
  <dcterms:modified xsi:type="dcterms:W3CDTF">2021-04-22T05:17:26Z</dcterms:modified>
</cp:coreProperties>
</file>