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92" r:id="rId4"/>
    <p:sldId id="293" r:id="rId5"/>
    <p:sldId id="294" r:id="rId6"/>
    <p:sldId id="291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E71"/>
    <a:srgbClr val="02B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44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7A259A-938C-449A-87A1-03CF7373BA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8181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79A432-280D-42CF-8364-C1DA5AEF34D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2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G_21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09613"/>
            <a:ext cx="9144000" cy="756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4931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495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E58765-F737-48A0-8006-07D73B6BE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495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9A96A-DBAA-4F6A-B576-6E1D1B0E46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98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8707-8086-45B1-A672-5A2CAB4E60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890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A4170-200D-4FFB-825B-616FC9EAC4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47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BDFAE-2253-4684-AA71-395F0E2616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669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4EF38-BE4F-4D79-BE22-F2372540FE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009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C1366-83C9-44CF-9E2C-CE04A51700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072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D869F-0C40-4BE6-8D60-A349C2D31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23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20EA-8A2B-4115-A9A7-7E580CF137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5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8C78D-E34E-4DF6-8C79-E3BBFB099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1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CB13F-B99A-460F-B306-B43247A57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42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03D50-24A4-4812-B026-D158F3133C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79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351C-1C5D-4B0B-A148-C2FCE1300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77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115v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4338"/>
            <a:ext cx="9144000" cy="756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4AB7506-EE48-4696-80BA-9CA2A85B24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77875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服務流程設計	</a:t>
            </a:r>
            <a:endParaRPr lang="en-GB" altLang="en-US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33650"/>
            <a:ext cx="6858000" cy="1752600"/>
          </a:xfrm>
        </p:spPr>
        <p:txBody>
          <a:bodyPr/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李國榮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551" y="1902941"/>
            <a:ext cx="8204887" cy="4223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很多學校網頁上都有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例如：大學、中學、小學、縣市政府教育處、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可供參考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各項行政服務流程、活動辦理、危機管理、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公關等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SOP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130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551" y="1417638"/>
            <a:ext cx="8204887" cy="4223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貴賓、來賓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，都要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受到禮遇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，沒有被冷落。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二、每年例行的活動，</a:t>
            </a:r>
            <a:r>
              <a:rPr lang="zh-TW" altLang="en-US" sz="2800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不可一成不變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每年都要有一些變化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活動的品質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，就是辦學的品質，就是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校長的品味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四、如果活動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有話題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，有吸引力，大家都會很期待，最後成為學校文化的一部分，成為校友最美好的回憶。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活動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辦理設計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7922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2551" y="1902941"/>
            <a:ext cx="8204887" cy="4223222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校園危機事件處理流程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標準作業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來自網路的攻擊：</a:t>
            </a:r>
            <a:r>
              <a:rPr lang="zh-TW" altLang="en-US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爆料公社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如何看待危機：危機？轉機？</a:t>
            </a:r>
            <a:endParaRPr lang="en-US" altLang="zh-TW" b="1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學校往下滑，危機來自內部</a:t>
            </a:r>
            <a:r>
              <a:rPr lang="zh-TW" altLang="en-US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solidFill>
                  <a:srgbClr val="921E71"/>
                </a:solidFill>
                <a:latin typeface="標楷體" pitchFamily="65" charset="-120"/>
                <a:ea typeface="標楷體" pitchFamily="65" charset="-120"/>
              </a:rPr>
              <a:t>學校往上爬，危機來自外部</a:t>
            </a:r>
            <a:r>
              <a:rPr lang="zh-TW" altLang="en-US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b="1" dirty="0" smtClean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危機管理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0453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8046" y="1193350"/>
            <a:ext cx="8147765" cy="4707117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學校往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下滑：</a:t>
            </a:r>
            <a:endParaRPr lang="en-US" altLang="zh-TW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初期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學校管理差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中期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學生素質差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末期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學生人數少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921E71"/>
                </a:solidFill>
                <a:latin typeface="標楷體" pitchFamily="65" charset="-120"/>
                <a:ea typeface="標楷體" pitchFamily="65" charset="-120"/>
              </a:rPr>
              <a:t>學校往上爬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初期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學生表現好、管理好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中期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學生人數增加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末期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學生素質好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學校發展三部曲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67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8045" y="1417638"/>
            <a:ext cx="8204887" cy="4223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一、對外關係的分類：家長、校友、同業、政府、社區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民間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、民代、媒體。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二、校內如果只有一位公關，能負責這麼多的族群嗎？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三、以本校為例：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對外公關有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人負責</a:t>
            </a:r>
            <a:endParaRPr lang="en-US" altLang="zh-TW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校長秘書</a:t>
            </a:r>
            <a:r>
              <a:rPr lang="zh-TW" altLang="en-US" sz="2800" b="1" dirty="0" smtClean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家長、同業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校友會秘書</a:t>
            </a:r>
            <a:r>
              <a:rPr lang="zh-TW" altLang="en-US" sz="2800" b="1" dirty="0" smtClean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校友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學務主任</a:t>
            </a:r>
            <a:r>
              <a:rPr lang="zh-TW" altLang="en-US" sz="2800" b="1" dirty="0" smtClean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家長會、政府、社區、民代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前校長秘書</a:t>
            </a:r>
            <a:r>
              <a:rPr lang="zh-TW" altLang="en-US" sz="2800" b="1" dirty="0" smtClean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媒體</a:t>
            </a:r>
            <a:endParaRPr lang="en-US" altLang="zh-TW" sz="2800" b="1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8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學校公關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84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AB57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E2F67"/>
        </a:dk1>
        <a:lt1>
          <a:srgbClr val="FFFFFF"/>
        </a:lt1>
        <a:dk2>
          <a:srgbClr val="0E6224"/>
        </a:dk2>
        <a:lt2>
          <a:srgbClr val="7ACCE6"/>
        </a:lt2>
        <a:accent1>
          <a:srgbClr val="745D4A"/>
        </a:accent1>
        <a:accent2>
          <a:srgbClr val="E28000"/>
        </a:accent2>
        <a:accent3>
          <a:srgbClr val="FFFFFF"/>
        </a:accent3>
        <a:accent4>
          <a:srgbClr val="0A2757"/>
        </a:accent4>
        <a:accent5>
          <a:srgbClr val="BCB6B1"/>
        </a:accent5>
        <a:accent6>
          <a:srgbClr val="CD7300"/>
        </a:accent6>
        <a:hlink>
          <a:srgbClr val="FFAB2D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332</Words>
  <Application>Microsoft Office PowerPoint</Application>
  <PresentationFormat>如螢幕大小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新細明體</vt:lpstr>
      <vt:lpstr>標楷體</vt:lpstr>
      <vt:lpstr>Arial</vt:lpstr>
      <vt:lpstr>Default Design</vt:lpstr>
      <vt:lpstr>服務流程設計 </vt:lpstr>
      <vt:lpstr>各項行政服務流程、活動辦理、危機管理、學校公關等SOP設計 </vt:lpstr>
      <vt:lpstr>活動辦理設計</vt:lpstr>
      <vt:lpstr>危機管理</vt:lpstr>
      <vt:lpstr>學校發展三部曲</vt:lpstr>
      <vt:lpstr>學校公關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Pencils template</dc:title>
  <dc:creator>Presentation Magazine</dc:creator>
  <cp:lastModifiedBy>user</cp:lastModifiedBy>
  <cp:revision>75</cp:revision>
  <dcterms:created xsi:type="dcterms:W3CDTF">2009-11-03T13:35:13Z</dcterms:created>
  <dcterms:modified xsi:type="dcterms:W3CDTF">2021-04-21T12:06:45Z</dcterms:modified>
</cp:coreProperties>
</file>