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92" r:id="rId4"/>
    <p:sldId id="293" r:id="rId5"/>
    <p:sldId id="294" r:id="rId6"/>
    <p:sldId id="291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E71"/>
    <a:srgbClr val="02B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4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7A259A-938C-449A-87A1-03CF7373B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9A432-280D-42CF-8364-C1DA5AEF34D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7875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服務流程設計	</a:t>
            </a:r>
            <a:endParaRPr lang="en-GB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33650"/>
            <a:ext cx="6858000" cy="175260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李國榮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551" y="1902941"/>
            <a:ext cx="8204887" cy="4223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很多學校網頁上都有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例如：大學、中學、小學、縣市政府教育處、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可供參考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各項行政服務流程、活動辦理、危機管理、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公關等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SOP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13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551" y="1417638"/>
            <a:ext cx="8204887" cy="4223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貴賓、來賓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，都要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受到禮遇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，沒有被冷落。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二、每年例行的活動，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不可一成不變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每年都要有一些變化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活動的品質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，就是辦學的品質，就是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校長的品味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四、如果活動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有話題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，有吸引力，大家都會很期待，最後成為學校文化的一部分，成為校友最美好的回憶。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辦理設計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2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551" y="1902941"/>
            <a:ext cx="8204887" cy="4223222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校園危機事件處理流程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標準作業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來自網路的攻擊：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爆料公社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如何看待危機：危機？轉機？</a:t>
            </a:r>
            <a:endParaRPr lang="en-US" altLang="zh-TW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學校往下滑，危機來自內部</a:t>
            </a:r>
            <a:r>
              <a:rPr lang="zh-TW" altLang="en-US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921E71"/>
                </a:solidFill>
                <a:latin typeface="標楷體" pitchFamily="65" charset="-120"/>
                <a:ea typeface="標楷體" pitchFamily="65" charset="-120"/>
              </a:rPr>
              <a:t>學校往上爬，危機來自外部</a:t>
            </a:r>
            <a:r>
              <a:rPr lang="zh-TW" altLang="en-US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危機管理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45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8046" y="1193350"/>
            <a:ext cx="8147765" cy="4707117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學校往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下滑：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初期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學校管理差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中期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學生素質差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末期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學生人數少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921E71"/>
                </a:solidFill>
                <a:latin typeface="標楷體" pitchFamily="65" charset="-120"/>
                <a:ea typeface="標楷體" pitchFamily="65" charset="-120"/>
              </a:rPr>
              <a:t>學校往上爬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初期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學生表現好、管理好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中期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學生人數增加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末期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學生素質好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學校發展三部曲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7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8045" y="1417638"/>
            <a:ext cx="8204887" cy="4223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一、對外關係的分類：家長、校友、同業、政府、社區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民間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、民代、媒體。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二、校內如果只有一位公關，能負責這麼多的族群嗎？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三、以本校為例：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對外公關有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人負責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校長秘書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家長、同業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校友會秘書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校友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學務主任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家長會、政府、社區、民代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前校長秘書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媒體</a:t>
            </a:r>
            <a:endParaRPr lang="en-US" altLang="zh-TW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學校公關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84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332</Words>
  <Application>Microsoft Office PowerPoint</Application>
  <PresentationFormat>如螢幕大小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新細明體</vt:lpstr>
      <vt:lpstr>標楷體</vt:lpstr>
      <vt:lpstr>Arial</vt:lpstr>
      <vt:lpstr>Default Design</vt:lpstr>
      <vt:lpstr>服務流程設計 </vt:lpstr>
      <vt:lpstr>各項行政服務流程、活動辦理、危機管理、學校公關等SOP設計 </vt:lpstr>
      <vt:lpstr>活動辦理設計</vt:lpstr>
      <vt:lpstr>危機管理</vt:lpstr>
      <vt:lpstr>學校發展三部曲</vt:lpstr>
      <vt:lpstr>學校公關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user</cp:lastModifiedBy>
  <cp:revision>75</cp:revision>
  <dcterms:created xsi:type="dcterms:W3CDTF">2009-11-03T13:35:13Z</dcterms:created>
  <dcterms:modified xsi:type="dcterms:W3CDTF">2021-04-21T12:06:45Z</dcterms:modified>
</cp:coreProperties>
</file>